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29" autoAdjust="0"/>
    <p:restoredTop sz="94660"/>
  </p:normalViewPr>
  <p:slideViewPr>
    <p:cSldViewPr snapToGrid="0">
      <p:cViewPr varScale="1">
        <p:scale>
          <a:sx n="56" d="100"/>
          <a:sy n="56" d="100"/>
        </p:scale>
        <p:origin x="39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FDA074-F279-4682-A20B-72DA2C31B4A2}" type="datetimeFigureOut">
              <a:rPr lang="en-US" smtClean="0"/>
              <a:t>6/12/2017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31786A-BE77-4554-B817-0693973D3C2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5351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27059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F65C17-5E8C-40C1-B8BE-0B12EC4A0BAE}" type="datetimeFigureOut">
              <a:rPr lang="en-US" smtClean="0"/>
              <a:t>6/12/2017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7BA29-0A06-4652-9BAF-F9283C21CAD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7857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F65C17-5E8C-40C1-B8BE-0B12EC4A0BAE}" type="datetimeFigureOut">
              <a:rPr lang="en-US" smtClean="0"/>
              <a:t>6/12/2017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7BA29-0A06-4652-9BAF-F9283C21CAD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6321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F65C17-5E8C-40C1-B8BE-0B12EC4A0BAE}" type="datetimeFigureOut">
              <a:rPr lang="en-US" smtClean="0"/>
              <a:t>6/12/2017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7BA29-0A06-4652-9BAF-F9283C21CAD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684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8342" y="-963827"/>
            <a:ext cx="5339879" cy="9127998"/>
          </a:xfrm>
          <a:prstGeom prst="rect">
            <a:avLst/>
          </a:prstGeom>
          <a:effectLst/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386" y="1512392"/>
            <a:ext cx="1942648" cy="3960529"/>
          </a:xfrm>
          <a:prstGeom prst="rect">
            <a:avLst/>
          </a:prstGeom>
          <a:effectLst/>
        </p:spPr>
      </p:pic>
      <p:sp>
        <p:nvSpPr>
          <p:cNvPr id="12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3069988" y="1999166"/>
            <a:ext cx="1727361" cy="3007952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</p:spTree>
    <p:extLst>
      <p:ext uri="{BB962C8B-B14F-4D97-AF65-F5344CB8AC3E}">
        <p14:creationId xmlns:p14="http://schemas.microsoft.com/office/powerpoint/2010/main" val="395295303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32">
          <p15:clr>
            <a:srgbClr val="FBAE40"/>
          </p15:clr>
        </p15:guide>
        <p15:guide id="3" pos="7248">
          <p15:clr>
            <a:srgbClr val="FBAE40"/>
          </p15:clr>
        </p15:guide>
        <p15:guide id="4" orient="horz" pos="432">
          <p15:clr>
            <a:srgbClr val="FBAE40"/>
          </p15:clr>
        </p15:guide>
        <p15:guide id="5" orient="horz" pos="3888">
          <p15:clr>
            <a:srgbClr val="FBAE40"/>
          </p15:clr>
        </p15:guide>
        <p15:guide id="6" pos="3840">
          <p15:clr>
            <a:srgbClr val="FBAE40"/>
          </p15:clr>
        </p15:guide>
        <p15:guide id="7" pos="1128">
          <p15:clr>
            <a:srgbClr val="FBAE40"/>
          </p15:clr>
        </p15:guide>
        <p15:guide id="8" pos="6552">
          <p15:clr>
            <a:srgbClr val="FBAE40"/>
          </p15:clr>
        </p15:guide>
        <p15:guide id="9" orient="horz" pos="192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64"/>
          <p:cNvSpPr>
            <a:spLocks noGrp="1"/>
          </p:cNvSpPr>
          <p:nvPr>
            <p:ph type="title"/>
          </p:nvPr>
        </p:nvSpPr>
        <p:spPr>
          <a:xfrm>
            <a:off x="1790700" y="1042859"/>
            <a:ext cx="8610600" cy="495486"/>
          </a:xfrm>
          <a:prstGeom prst="rect">
            <a:avLst/>
          </a:prstGeom>
        </p:spPr>
        <p:txBody>
          <a:bodyPr/>
          <a:lstStyle>
            <a:lvl1pPr algn="ctr">
              <a:defRPr sz="32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902057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4703805" y="0"/>
            <a:ext cx="2784390" cy="6857999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330061744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036504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4"/>
          <p:cNvSpPr>
            <a:spLocks noGrp="1"/>
          </p:cNvSpPr>
          <p:nvPr>
            <p:ph type="pic" sz="quarter" idx="17" hasCustomPrompt="1"/>
          </p:nvPr>
        </p:nvSpPr>
        <p:spPr>
          <a:xfrm>
            <a:off x="6096000" y="1569308"/>
            <a:ext cx="2954295" cy="3719384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223136928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F65C17-5E8C-40C1-B8BE-0B12EC4A0BAE}" type="datetimeFigureOut">
              <a:rPr lang="en-US" smtClean="0"/>
              <a:t>6/12/2017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7BA29-0A06-4652-9BAF-F9283C21CAD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8620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F65C17-5E8C-40C1-B8BE-0B12EC4A0BAE}" type="datetimeFigureOut">
              <a:rPr lang="en-US" smtClean="0"/>
              <a:t>6/12/2017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7BA29-0A06-4652-9BAF-F9283C21CAD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0425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F65C17-5E8C-40C1-B8BE-0B12EC4A0BAE}" type="datetimeFigureOut">
              <a:rPr lang="en-US" smtClean="0"/>
              <a:t>6/12/2017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7BA29-0A06-4652-9BAF-F9283C21CAD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5667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F65C17-5E8C-40C1-B8BE-0B12EC4A0BAE}" type="datetimeFigureOut">
              <a:rPr lang="en-US" smtClean="0"/>
              <a:t>6/12/2017</a:t>
            </a:fld>
            <a:endParaRPr lang="en-US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7BA29-0A06-4652-9BAF-F9283C21CAD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4377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F65C17-5E8C-40C1-B8BE-0B12EC4A0BAE}" type="datetimeFigureOut">
              <a:rPr lang="en-US" smtClean="0"/>
              <a:t>6/12/2017</a:t>
            </a:fld>
            <a:endParaRPr lang="en-US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7BA29-0A06-4652-9BAF-F9283C21CAD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1299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F65C17-5E8C-40C1-B8BE-0B12EC4A0BAE}" type="datetimeFigureOut">
              <a:rPr lang="en-US" smtClean="0"/>
              <a:t>6/12/2017</a:t>
            </a:fld>
            <a:endParaRPr lang="en-US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7BA29-0A06-4652-9BAF-F9283C21CAD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7538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F65C17-5E8C-40C1-B8BE-0B12EC4A0BAE}" type="datetimeFigureOut">
              <a:rPr lang="en-US" smtClean="0"/>
              <a:t>6/12/2017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7BA29-0A06-4652-9BAF-F9283C21CAD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1292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F65C17-5E8C-40C1-B8BE-0B12EC4A0BAE}" type="datetimeFigureOut">
              <a:rPr lang="en-US" smtClean="0"/>
              <a:t>6/12/2017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7BA29-0A06-4652-9BAF-F9283C21CAD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2466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F65C17-5E8C-40C1-B8BE-0B12EC4A0BAE}" type="datetimeFigureOut">
              <a:rPr lang="en-US" smtClean="0"/>
              <a:t>6/12/2017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77BA29-0A06-4652-9BAF-F9283C21CAD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5741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image" Target="../media/image3.png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5" Type="http://schemas.openxmlformats.org/officeDocument/2006/relationships/image" Target="../media/image2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Bildplatzhalter 28"/>
          <p:cNvPicPr>
            <a:picLocks noGrp="1" noChangeAspect="1"/>
          </p:cNvPicPr>
          <p:nvPr>
            <p:ph type="pic" sz="quarter" idx="12"/>
          </p:nvPr>
        </p:nvPicPr>
        <p:blipFill>
          <a:blip r:embed="rId2"/>
          <a:srcRect l="4576" r="4576"/>
          <a:stretch>
            <a:fillRect/>
          </a:stretch>
        </p:blipFill>
        <p:spPr>
          <a:xfrm>
            <a:off x="3014663" y="1771650"/>
            <a:ext cx="1858962" cy="3422650"/>
          </a:xfrm>
        </p:spPr>
      </p:pic>
      <p:pic>
        <p:nvPicPr>
          <p:cNvPr id="25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8644" y="1393284"/>
            <a:ext cx="2004491" cy="4123096"/>
          </a:xfrm>
          <a:prstGeom prst="rect">
            <a:avLst/>
          </a:prstGeom>
        </p:spPr>
      </p:pic>
      <p:sp>
        <p:nvSpPr>
          <p:cNvPr id="26" name="TextBox 10"/>
          <p:cNvSpPr txBox="1"/>
          <p:nvPr/>
        </p:nvSpPr>
        <p:spPr>
          <a:xfrm>
            <a:off x="6448720" y="2763986"/>
            <a:ext cx="4733630" cy="8863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de-DE" sz="3600" dirty="0">
                <a:latin typeface="Titillium Light" charset="0"/>
                <a:ea typeface="Titillium Light" charset="0"/>
                <a:cs typeface="Titillium Light" charset="0"/>
              </a:rPr>
              <a:t>P</a:t>
            </a:r>
            <a:r>
              <a:rPr lang="en-US" sz="3600" dirty="0">
                <a:latin typeface="Titillium Light" charset="0"/>
                <a:ea typeface="Titillium Light" charset="0"/>
                <a:cs typeface="Titillium Light" charset="0"/>
              </a:rPr>
              <a:t>raxisprojekt PMA Sommersemester 2017</a:t>
            </a:r>
          </a:p>
        </p:txBody>
      </p:sp>
      <p:sp>
        <p:nvSpPr>
          <p:cNvPr id="27" name="TextBox 11"/>
          <p:cNvSpPr txBox="1"/>
          <p:nvPr/>
        </p:nvSpPr>
        <p:spPr>
          <a:xfrm>
            <a:off x="6448720" y="3753680"/>
            <a:ext cx="3183564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de-DE" sz="1000" spc="300" dirty="0">
                <a:latin typeface="Titillium" charset="0"/>
                <a:ea typeface="Titillium" charset="0"/>
                <a:cs typeface="Titillium" charset="0"/>
              </a:rPr>
              <a:t>A</a:t>
            </a:r>
            <a:r>
              <a:rPr lang="en-US" sz="1000" spc="300" dirty="0">
                <a:latin typeface="Titillium" charset="0"/>
                <a:ea typeface="Titillium" charset="0"/>
                <a:cs typeface="Titillium" charset="0"/>
              </a:rPr>
              <a:t>ARON LETZGUß, LENA SERDARUSIC</a:t>
            </a:r>
          </a:p>
        </p:txBody>
      </p:sp>
      <p:sp>
        <p:nvSpPr>
          <p:cNvPr id="3" name="Rechteck 2"/>
          <p:cNvSpPr/>
          <p:nvPr/>
        </p:nvSpPr>
        <p:spPr bwMode="auto">
          <a:xfrm>
            <a:off x="599607" y="569626"/>
            <a:ext cx="1004341" cy="2698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30" name="Rechteck 29"/>
          <p:cNvSpPr/>
          <p:nvPr/>
        </p:nvSpPr>
        <p:spPr bwMode="auto">
          <a:xfrm>
            <a:off x="599607" y="5998876"/>
            <a:ext cx="333844" cy="2698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1967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0700" y="924697"/>
            <a:ext cx="8610600" cy="495486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Gliederung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311692" y="2914531"/>
            <a:ext cx="812658" cy="15036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200" b="1" spc="200" dirty="0">
                <a:latin typeface="Titillium" charset="0"/>
                <a:ea typeface="Titillium" charset="0"/>
                <a:cs typeface="Titillium" charset="0"/>
              </a:rPr>
              <a:t>KONZEPT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359187" y="2251726"/>
            <a:ext cx="1091646" cy="813167"/>
            <a:chOff x="8631996" y="1699431"/>
            <a:chExt cx="1091646" cy="813167"/>
          </a:xfrm>
        </p:grpSpPr>
        <p:sp>
          <p:nvSpPr>
            <p:cNvPr id="7" name="Shape 3717"/>
            <p:cNvSpPr/>
            <p:nvPr/>
          </p:nvSpPr>
          <p:spPr>
            <a:xfrm>
              <a:off x="8894921" y="1699431"/>
              <a:ext cx="542190" cy="4826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14727"/>
                  </a:moveTo>
                  <a:lnTo>
                    <a:pt x="982" y="14727"/>
                  </a:lnTo>
                  <a:lnTo>
                    <a:pt x="982" y="1964"/>
                  </a:lnTo>
                  <a:cubicBezTo>
                    <a:pt x="982" y="1422"/>
                    <a:pt x="1422" y="982"/>
                    <a:pt x="1964" y="982"/>
                  </a:cubicBezTo>
                  <a:lnTo>
                    <a:pt x="19636" y="982"/>
                  </a:lnTo>
                  <a:cubicBezTo>
                    <a:pt x="20178" y="982"/>
                    <a:pt x="20618" y="1422"/>
                    <a:pt x="20618" y="1964"/>
                  </a:cubicBezTo>
                  <a:cubicBezTo>
                    <a:pt x="20618" y="1964"/>
                    <a:pt x="20618" y="14727"/>
                    <a:pt x="20618" y="14727"/>
                  </a:cubicBezTo>
                  <a:close/>
                  <a:moveTo>
                    <a:pt x="20618" y="16691"/>
                  </a:moveTo>
                  <a:cubicBezTo>
                    <a:pt x="20618" y="17233"/>
                    <a:pt x="20178" y="17673"/>
                    <a:pt x="19636" y="17673"/>
                  </a:cubicBezTo>
                  <a:lnTo>
                    <a:pt x="1964" y="17673"/>
                  </a:lnTo>
                  <a:cubicBezTo>
                    <a:pt x="1422" y="17673"/>
                    <a:pt x="982" y="17233"/>
                    <a:pt x="982" y="16691"/>
                  </a:cubicBezTo>
                  <a:lnTo>
                    <a:pt x="982" y="15709"/>
                  </a:lnTo>
                  <a:lnTo>
                    <a:pt x="20618" y="15709"/>
                  </a:lnTo>
                  <a:cubicBezTo>
                    <a:pt x="20618" y="15709"/>
                    <a:pt x="20618" y="16691"/>
                    <a:pt x="20618" y="16691"/>
                  </a:cubicBezTo>
                  <a:close/>
                  <a:moveTo>
                    <a:pt x="11782" y="20618"/>
                  </a:moveTo>
                  <a:lnTo>
                    <a:pt x="9818" y="20618"/>
                  </a:lnTo>
                  <a:lnTo>
                    <a:pt x="9818" y="18655"/>
                  </a:lnTo>
                  <a:lnTo>
                    <a:pt x="11782" y="18655"/>
                  </a:lnTo>
                  <a:cubicBezTo>
                    <a:pt x="11782" y="18655"/>
                    <a:pt x="11782" y="20618"/>
                    <a:pt x="11782" y="20618"/>
                  </a:cubicBezTo>
                  <a:close/>
                  <a:moveTo>
                    <a:pt x="19636" y="0"/>
                  </a:moveTo>
                  <a:lnTo>
                    <a:pt x="1964" y="0"/>
                  </a:lnTo>
                  <a:cubicBezTo>
                    <a:pt x="879" y="0"/>
                    <a:pt x="0" y="879"/>
                    <a:pt x="0" y="1964"/>
                  </a:cubicBezTo>
                  <a:lnTo>
                    <a:pt x="0" y="16691"/>
                  </a:lnTo>
                  <a:cubicBezTo>
                    <a:pt x="0" y="17775"/>
                    <a:pt x="879" y="18655"/>
                    <a:pt x="1964" y="18655"/>
                  </a:cubicBezTo>
                  <a:lnTo>
                    <a:pt x="8836" y="18655"/>
                  </a:lnTo>
                  <a:lnTo>
                    <a:pt x="8836" y="20618"/>
                  </a:lnTo>
                  <a:lnTo>
                    <a:pt x="7364" y="20618"/>
                  </a:lnTo>
                  <a:cubicBezTo>
                    <a:pt x="7092" y="20618"/>
                    <a:pt x="6873" y="20839"/>
                    <a:pt x="6873" y="21109"/>
                  </a:cubicBezTo>
                  <a:cubicBezTo>
                    <a:pt x="6873" y="21380"/>
                    <a:pt x="7092" y="21600"/>
                    <a:pt x="7364" y="21600"/>
                  </a:cubicBezTo>
                  <a:lnTo>
                    <a:pt x="14236" y="21600"/>
                  </a:lnTo>
                  <a:cubicBezTo>
                    <a:pt x="14508" y="21600"/>
                    <a:pt x="14727" y="21380"/>
                    <a:pt x="14727" y="21109"/>
                  </a:cubicBezTo>
                  <a:cubicBezTo>
                    <a:pt x="14727" y="20839"/>
                    <a:pt x="14508" y="20618"/>
                    <a:pt x="14236" y="20618"/>
                  </a:cubicBezTo>
                  <a:lnTo>
                    <a:pt x="12764" y="20618"/>
                  </a:lnTo>
                  <a:lnTo>
                    <a:pt x="12764" y="18655"/>
                  </a:lnTo>
                  <a:lnTo>
                    <a:pt x="19636" y="18655"/>
                  </a:lnTo>
                  <a:cubicBezTo>
                    <a:pt x="20721" y="18655"/>
                    <a:pt x="21600" y="17775"/>
                    <a:pt x="21600" y="16691"/>
                  </a:cubicBezTo>
                  <a:lnTo>
                    <a:pt x="21600" y="1964"/>
                  </a:lnTo>
                  <a:cubicBezTo>
                    <a:pt x="21600" y="879"/>
                    <a:pt x="20721" y="0"/>
                    <a:pt x="19636" y="0"/>
                  </a:cubicBezTo>
                </a:path>
              </a:pathLst>
            </a:custGeom>
            <a:solidFill>
              <a:schemeClr val="tx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8631996" y="2362236"/>
              <a:ext cx="1091646" cy="15036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200" b="1" spc="200" dirty="0">
                  <a:latin typeface="Titillium" charset="0"/>
                  <a:ea typeface="Titillium" charset="0"/>
                  <a:cs typeface="Titillium" charset="0"/>
                </a:rPr>
                <a:t>UMSETZUNG</a:t>
              </a: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5406962" y="2914531"/>
            <a:ext cx="1366208" cy="15036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200" b="1" spc="200" dirty="0">
                <a:latin typeface="Titillium" charset="0"/>
                <a:ea typeface="Titillium" charset="0"/>
                <a:cs typeface="Titillium" charset="0"/>
              </a:rPr>
              <a:t>TECHNOLOGIEN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454758" y="2914531"/>
            <a:ext cx="1639873" cy="15036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200" b="1" spc="200" dirty="0">
                <a:latin typeface="Titillium" charset="0"/>
                <a:ea typeface="Titillium" charset="0"/>
                <a:cs typeface="Titillium" charset="0"/>
              </a:rPr>
              <a:t>SCHWIERIGKEITEN</a:t>
            </a:r>
          </a:p>
        </p:txBody>
      </p:sp>
      <p:sp>
        <p:nvSpPr>
          <p:cNvPr id="15" name="Oval 14"/>
          <p:cNvSpPr/>
          <p:nvPr/>
        </p:nvSpPr>
        <p:spPr>
          <a:xfrm>
            <a:off x="1523252" y="3378707"/>
            <a:ext cx="393405" cy="393405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Titillium" charset="0"/>
                <a:ea typeface="Titillium" charset="0"/>
                <a:cs typeface="Titillium" charset="0"/>
              </a:rPr>
              <a:t>1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967886" y="3580600"/>
            <a:ext cx="1669312" cy="0"/>
          </a:xfrm>
          <a:prstGeom prst="line">
            <a:avLst/>
          </a:prstGeom>
          <a:ln>
            <a:solidFill>
              <a:schemeClr val="tx1"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4152251" y="3580600"/>
            <a:ext cx="1669312" cy="0"/>
          </a:xfrm>
          <a:prstGeom prst="line">
            <a:avLst/>
          </a:prstGeom>
          <a:ln>
            <a:solidFill>
              <a:schemeClr val="tx1"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6334675" y="3575409"/>
            <a:ext cx="1669312" cy="0"/>
          </a:xfrm>
          <a:prstGeom prst="line">
            <a:avLst/>
          </a:prstGeom>
          <a:ln>
            <a:solidFill>
              <a:schemeClr val="tx1"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14"/>
          <p:cNvSpPr/>
          <p:nvPr/>
        </p:nvSpPr>
        <p:spPr>
          <a:xfrm>
            <a:off x="3707679" y="3383897"/>
            <a:ext cx="393405" cy="393405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>
                <a:solidFill>
                  <a:schemeClr val="tx1"/>
                </a:solidFill>
                <a:latin typeface="Titillium" charset="0"/>
                <a:ea typeface="Titillium" charset="0"/>
                <a:cs typeface="Titillium" charset="0"/>
              </a:rPr>
              <a:t>2</a:t>
            </a:r>
            <a:endParaRPr lang="en-US" sz="1200" dirty="0">
              <a:solidFill>
                <a:schemeClr val="tx1"/>
              </a:solidFill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24" name="Oval 14"/>
          <p:cNvSpPr/>
          <p:nvPr/>
        </p:nvSpPr>
        <p:spPr>
          <a:xfrm>
            <a:off x="5892106" y="3378706"/>
            <a:ext cx="393405" cy="393405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>
                <a:solidFill>
                  <a:schemeClr val="tx1"/>
                </a:solidFill>
                <a:latin typeface="Titillium" charset="0"/>
                <a:ea typeface="Titillium" charset="0"/>
                <a:cs typeface="Titillium" charset="0"/>
              </a:rPr>
              <a:t>3</a:t>
            </a:r>
            <a:endParaRPr lang="en-US" sz="1200" dirty="0">
              <a:solidFill>
                <a:schemeClr val="tx1"/>
              </a:solidFill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25" name="Oval 14"/>
          <p:cNvSpPr/>
          <p:nvPr/>
        </p:nvSpPr>
        <p:spPr>
          <a:xfrm>
            <a:off x="8053151" y="3378705"/>
            <a:ext cx="393405" cy="393405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>
                <a:solidFill>
                  <a:schemeClr val="tx1"/>
                </a:solidFill>
                <a:latin typeface="Titillium" charset="0"/>
                <a:ea typeface="Titillium" charset="0"/>
                <a:cs typeface="Titillium" charset="0"/>
              </a:rPr>
              <a:t>4</a:t>
            </a:r>
            <a:endParaRPr lang="en-US" sz="1200" dirty="0">
              <a:solidFill>
                <a:schemeClr val="tx1"/>
              </a:solidFill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26" name="Shape 3624"/>
          <p:cNvSpPr/>
          <p:nvPr/>
        </p:nvSpPr>
        <p:spPr>
          <a:xfrm>
            <a:off x="1472085" y="2291461"/>
            <a:ext cx="486943" cy="4750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755" y="6010"/>
                </a:moveTo>
                <a:lnTo>
                  <a:pt x="18630" y="7136"/>
                </a:lnTo>
                <a:lnTo>
                  <a:pt x="14465" y="2970"/>
                </a:lnTo>
                <a:lnTo>
                  <a:pt x="15590" y="1845"/>
                </a:lnTo>
                <a:cubicBezTo>
                  <a:pt x="15590" y="1845"/>
                  <a:pt x="16391" y="982"/>
                  <a:pt x="17673" y="982"/>
                </a:cubicBezTo>
                <a:cubicBezTo>
                  <a:pt x="19300" y="982"/>
                  <a:pt x="20618" y="2300"/>
                  <a:pt x="20618" y="3927"/>
                </a:cubicBezTo>
                <a:cubicBezTo>
                  <a:pt x="20618" y="4741"/>
                  <a:pt x="20288" y="5477"/>
                  <a:pt x="19755" y="6010"/>
                </a:cubicBezTo>
                <a:moveTo>
                  <a:pt x="7364" y="18402"/>
                </a:moveTo>
                <a:lnTo>
                  <a:pt x="7364" y="14727"/>
                </a:lnTo>
                <a:cubicBezTo>
                  <a:pt x="7364" y="14456"/>
                  <a:pt x="7144" y="14236"/>
                  <a:pt x="6873" y="14236"/>
                </a:cubicBezTo>
                <a:lnTo>
                  <a:pt x="3198" y="14236"/>
                </a:lnTo>
                <a:lnTo>
                  <a:pt x="13770" y="3665"/>
                </a:lnTo>
                <a:lnTo>
                  <a:pt x="17935" y="7830"/>
                </a:lnTo>
                <a:cubicBezTo>
                  <a:pt x="17935" y="7830"/>
                  <a:pt x="7364" y="18402"/>
                  <a:pt x="7364" y="18402"/>
                </a:cubicBezTo>
                <a:close/>
                <a:moveTo>
                  <a:pt x="6382" y="19042"/>
                </a:moveTo>
                <a:lnTo>
                  <a:pt x="2945" y="19845"/>
                </a:lnTo>
                <a:lnTo>
                  <a:pt x="2945" y="18655"/>
                </a:lnTo>
                <a:lnTo>
                  <a:pt x="1755" y="18655"/>
                </a:lnTo>
                <a:lnTo>
                  <a:pt x="2558" y="15218"/>
                </a:lnTo>
                <a:lnTo>
                  <a:pt x="6382" y="15218"/>
                </a:lnTo>
                <a:cubicBezTo>
                  <a:pt x="6382" y="15218"/>
                  <a:pt x="6382" y="19042"/>
                  <a:pt x="6382" y="19042"/>
                </a:cubicBezTo>
                <a:close/>
                <a:moveTo>
                  <a:pt x="17673" y="0"/>
                </a:moveTo>
                <a:cubicBezTo>
                  <a:pt x="16588" y="0"/>
                  <a:pt x="15606" y="439"/>
                  <a:pt x="14896" y="1151"/>
                </a:cubicBezTo>
                <a:lnTo>
                  <a:pt x="1641" y="14405"/>
                </a:lnTo>
                <a:lnTo>
                  <a:pt x="0" y="21600"/>
                </a:lnTo>
                <a:lnTo>
                  <a:pt x="7195" y="19959"/>
                </a:lnTo>
                <a:lnTo>
                  <a:pt x="20449" y="6704"/>
                </a:lnTo>
                <a:cubicBezTo>
                  <a:pt x="21160" y="5994"/>
                  <a:pt x="21600" y="5012"/>
                  <a:pt x="21600" y="3927"/>
                </a:cubicBezTo>
                <a:cubicBezTo>
                  <a:pt x="21600" y="1758"/>
                  <a:pt x="19842" y="0"/>
                  <a:pt x="17673" y="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7" name="Shape 3691"/>
          <p:cNvSpPr/>
          <p:nvPr/>
        </p:nvSpPr>
        <p:spPr>
          <a:xfrm>
            <a:off x="5821563" y="2251726"/>
            <a:ext cx="505255" cy="4860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78" h="21600" extrusionOk="0">
                <a:moveTo>
                  <a:pt x="2560" y="18308"/>
                </a:moveTo>
                <a:cubicBezTo>
                  <a:pt x="2472" y="18397"/>
                  <a:pt x="2418" y="18519"/>
                  <a:pt x="2418" y="18655"/>
                </a:cubicBezTo>
                <a:cubicBezTo>
                  <a:pt x="2418" y="18926"/>
                  <a:pt x="2635" y="19146"/>
                  <a:pt x="2902" y="19146"/>
                </a:cubicBezTo>
                <a:cubicBezTo>
                  <a:pt x="3169" y="19146"/>
                  <a:pt x="3385" y="18926"/>
                  <a:pt x="3385" y="18655"/>
                </a:cubicBezTo>
                <a:cubicBezTo>
                  <a:pt x="3385" y="18384"/>
                  <a:pt x="3169" y="18164"/>
                  <a:pt x="2902" y="18164"/>
                </a:cubicBezTo>
                <a:cubicBezTo>
                  <a:pt x="2768" y="18164"/>
                  <a:pt x="2647" y="18219"/>
                  <a:pt x="2560" y="18308"/>
                </a:cubicBezTo>
                <a:moveTo>
                  <a:pt x="20499" y="4279"/>
                </a:moveTo>
                <a:lnTo>
                  <a:pt x="20091" y="4692"/>
                </a:lnTo>
                <a:lnTo>
                  <a:pt x="20088" y="4688"/>
                </a:lnTo>
                <a:lnTo>
                  <a:pt x="17670" y="7143"/>
                </a:lnTo>
                <a:lnTo>
                  <a:pt x="17664" y="7137"/>
                </a:lnTo>
                <a:cubicBezTo>
                  <a:pt x="17227" y="7580"/>
                  <a:pt x="16624" y="7853"/>
                  <a:pt x="15958" y="7853"/>
                </a:cubicBezTo>
                <a:cubicBezTo>
                  <a:pt x="14624" y="7853"/>
                  <a:pt x="13543" y="6755"/>
                  <a:pt x="13543" y="5401"/>
                </a:cubicBezTo>
                <a:cubicBezTo>
                  <a:pt x="13543" y="4725"/>
                  <a:pt x="13813" y="4113"/>
                  <a:pt x="14248" y="3670"/>
                </a:cubicBezTo>
                <a:lnTo>
                  <a:pt x="13563" y="2975"/>
                </a:lnTo>
                <a:cubicBezTo>
                  <a:pt x="12951" y="3596"/>
                  <a:pt x="12571" y="4453"/>
                  <a:pt x="12571" y="5401"/>
                </a:cubicBezTo>
                <a:cubicBezTo>
                  <a:pt x="12571" y="7300"/>
                  <a:pt x="14087" y="8840"/>
                  <a:pt x="15958" y="8840"/>
                </a:cubicBezTo>
                <a:cubicBezTo>
                  <a:pt x="16893" y="8840"/>
                  <a:pt x="17737" y="8453"/>
                  <a:pt x="18348" y="7832"/>
                </a:cubicBezTo>
                <a:lnTo>
                  <a:pt x="18353" y="7837"/>
                </a:lnTo>
                <a:lnTo>
                  <a:pt x="20152" y="6011"/>
                </a:lnTo>
                <a:cubicBezTo>
                  <a:pt x="20516" y="7368"/>
                  <a:pt x="20343" y="8670"/>
                  <a:pt x="19540" y="9505"/>
                </a:cubicBezTo>
                <a:lnTo>
                  <a:pt x="16947" y="12198"/>
                </a:lnTo>
                <a:cubicBezTo>
                  <a:pt x="16605" y="12553"/>
                  <a:pt x="16104" y="12766"/>
                  <a:pt x="15610" y="12766"/>
                </a:cubicBezTo>
                <a:cubicBezTo>
                  <a:pt x="15590" y="12765"/>
                  <a:pt x="13953" y="12652"/>
                  <a:pt x="12318" y="11611"/>
                </a:cubicBezTo>
                <a:lnTo>
                  <a:pt x="12314" y="11620"/>
                </a:lnTo>
                <a:cubicBezTo>
                  <a:pt x="12239" y="11572"/>
                  <a:pt x="12155" y="11537"/>
                  <a:pt x="12060" y="11537"/>
                </a:cubicBezTo>
                <a:cubicBezTo>
                  <a:pt x="11897" y="11537"/>
                  <a:pt x="11759" y="11625"/>
                  <a:pt x="11671" y="11753"/>
                </a:cubicBezTo>
                <a:lnTo>
                  <a:pt x="11654" y="11742"/>
                </a:lnTo>
                <a:lnTo>
                  <a:pt x="4270" y="20044"/>
                </a:lnTo>
                <a:cubicBezTo>
                  <a:pt x="3919" y="20399"/>
                  <a:pt x="3436" y="20618"/>
                  <a:pt x="2902" y="20618"/>
                </a:cubicBezTo>
                <a:cubicBezTo>
                  <a:pt x="1833" y="20618"/>
                  <a:pt x="967" y="19740"/>
                  <a:pt x="967" y="18655"/>
                </a:cubicBezTo>
                <a:cubicBezTo>
                  <a:pt x="967" y="18113"/>
                  <a:pt x="1184" y="17622"/>
                  <a:pt x="1534" y="17266"/>
                </a:cubicBezTo>
                <a:lnTo>
                  <a:pt x="9684" y="9801"/>
                </a:lnTo>
                <a:lnTo>
                  <a:pt x="9671" y="9786"/>
                </a:lnTo>
                <a:cubicBezTo>
                  <a:pt x="9796" y="9698"/>
                  <a:pt x="9884" y="9557"/>
                  <a:pt x="9884" y="9389"/>
                </a:cubicBezTo>
                <a:cubicBezTo>
                  <a:pt x="9884" y="9283"/>
                  <a:pt x="9844" y="9190"/>
                  <a:pt x="9787" y="9110"/>
                </a:cubicBezTo>
                <a:lnTo>
                  <a:pt x="9790" y="9107"/>
                </a:lnTo>
                <a:cubicBezTo>
                  <a:pt x="8390" y="7219"/>
                  <a:pt x="8340" y="5816"/>
                  <a:pt x="9546" y="4488"/>
                </a:cubicBezTo>
                <a:lnTo>
                  <a:pt x="12130" y="1805"/>
                </a:lnTo>
                <a:cubicBezTo>
                  <a:pt x="12785" y="1125"/>
                  <a:pt x="13641" y="982"/>
                  <a:pt x="14244" y="982"/>
                </a:cubicBezTo>
                <a:lnTo>
                  <a:pt x="14246" y="982"/>
                </a:lnTo>
                <a:cubicBezTo>
                  <a:pt x="14611" y="982"/>
                  <a:pt x="14988" y="1037"/>
                  <a:pt x="15366" y="1136"/>
                </a:cubicBezTo>
                <a:lnTo>
                  <a:pt x="13559" y="2970"/>
                </a:lnTo>
                <a:lnTo>
                  <a:pt x="14243" y="3664"/>
                </a:lnTo>
                <a:lnTo>
                  <a:pt x="16661" y="1210"/>
                </a:lnTo>
                <a:lnTo>
                  <a:pt x="16657" y="1206"/>
                </a:lnTo>
                <a:lnTo>
                  <a:pt x="17082" y="775"/>
                </a:lnTo>
                <a:cubicBezTo>
                  <a:pt x="16139" y="269"/>
                  <a:pt x="15160" y="0"/>
                  <a:pt x="14246" y="0"/>
                </a:cubicBezTo>
                <a:lnTo>
                  <a:pt x="14244" y="0"/>
                </a:lnTo>
                <a:cubicBezTo>
                  <a:pt x="13167" y="0"/>
                  <a:pt x="12182" y="361"/>
                  <a:pt x="11460" y="1111"/>
                </a:cubicBezTo>
                <a:lnTo>
                  <a:pt x="8867" y="3804"/>
                </a:lnTo>
                <a:cubicBezTo>
                  <a:pt x="7163" y="5672"/>
                  <a:pt x="7613" y="7584"/>
                  <a:pt x="8769" y="9314"/>
                </a:cubicBezTo>
                <a:lnTo>
                  <a:pt x="850" y="16572"/>
                </a:lnTo>
                <a:cubicBezTo>
                  <a:pt x="325" y="17105"/>
                  <a:pt x="0" y="17842"/>
                  <a:pt x="0" y="18655"/>
                </a:cubicBezTo>
                <a:cubicBezTo>
                  <a:pt x="0" y="20282"/>
                  <a:pt x="1299" y="21600"/>
                  <a:pt x="2902" y="21600"/>
                </a:cubicBezTo>
                <a:cubicBezTo>
                  <a:pt x="3703" y="21600"/>
                  <a:pt x="4429" y="21271"/>
                  <a:pt x="4954" y="20738"/>
                </a:cubicBezTo>
                <a:lnTo>
                  <a:pt x="12160" y="12652"/>
                </a:lnTo>
                <a:cubicBezTo>
                  <a:pt x="13800" y="13590"/>
                  <a:pt x="15363" y="13748"/>
                  <a:pt x="15606" y="13748"/>
                </a:cubicBezTo>
                <a:cubicBezTo>
                  <a:pt x="16313" y="13748"/>
                  <a:pt x="17067" y="13463"/>
                  <a:pt x="17617" y="12892"/>
                </a:cubicBezTo>
                <a:lnTo>
                  <a:pt x="20209" y="10198"/>
                </a:lnTo>
                <a:cubicBezTo>
                  <a:pt x="21560" y="8795"/>
                  <a:pt x="21600" y="6432"/>
                  <a:pt x="20499" y="4279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8" name="Shape 3703"/>
          <p:cNvSpPr/>
          <p:nvPr/>
        </p:nvSpPr>
        <p:spPr>
          <a:xfrm>
            <a:off x="8102208" y="2251724"/>
            <a:ext cx="295290" cy="5258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507" y="18652"/>
                </a:moveTo>
                <a:lnTo>
                  <a:pt x="10795" y="12327"/>
                </a:lnTo>
                <a:lnTo>
                  <a:pt x="10781" y="12326"/>
                </a:lnTo>
                <a:cubicBezTo>
                  <a:pt x="10785" y="12308"/>
                  <a:pt x="10800" y="12292"/>
                  <a:pt x="10800" y="12273"/>
                </a:cubicBezTo>
                <a:cubicBezTo>
                  <a:pt x="10800" y="12001"/>
                  <a:pt x="10398" y="11782"/>
                  <a:pt x="9900" y="11782"/>
                </a:cubicBezTo>
                <a:lnTo>
                  <a:pt x="2149" y="11782"/>
                </a:lnTo>
                <a:lnTo>
                  <a:pt x="8749" y="982"/>
                </a:lnTo>
                <a:lnTo>
                  <a:pt x="15850" y="982"/>
                </a:lnTo>
                <a:lnTo>
                  <a:pt x="11436" y="8190"/>
                </a:lnTo>
                <a:lnTo>
                  <a:pt x="11447" y="8192"/>
                </a:lnTo>
                <a:cubicBezTo>
                  <a:pt x="11417" y="8241"/>
                  <a:pt x="11391" y="8292"/>
                  <a:pt x="11391" y="8345"/>
                </a:cubicBezTo>
                <a:cubicBezTo>
                  <a:pt x="11391" y="8617"/>
                  <a:pt x="11794" y="8836"/>
                  <a:pt x="12291" y="8836"/>
                </a:cubicBezTo>
                <a:lnTo>
                  <a:pt x="19195" y="8836"/>
                </a:lnTo>
                <a:cubicBezTo>
                  <a:pt x="19195" y="8836"/>
                  <a:pt x="9507" y="18652"/>
                  <a:pt x="9507" y="18652"/>
                </a:cubicBezTo>
                <a:close/>
                <a:moveTo>
                  <a:pt x="21600" y="8345"/>
                </a:moveTo>
                <a:cubicBezTo>
                  <a:pt x="21600" y="8074"/>
                  <a:pt x="21197" y="7855"/>
                  <a:pt x="20700" y="7855"/>
                </a:cubicBezTo>
                <a:lnTo>
                  <a:pt x="13541" y="7855"/>
                </a:lnTo>
                <a:lnTo>
                  <a:pt x="17954" y="646"/>
                </a:lnTo>
                <a:lnTo>
                  <a:pt x="17944" y="644"/>
                </a:lnTo>
                <a:cubicBezTo>
                  <a:pt x="17974" y="595"/>
                  <a:pt x="18000" y="546"/>
                  <a:pt x="18000" y="491"/>
                </a:cubicBezTo>
                <a:cubicBezTo>
                  <a:pt x="18000" y="221"/>
                  <a:pt x="17598" y="0"/>
                  <a:pt x="17100" y="0"/>
                </a:cubicBezTo>
                <a:lnTo>
                  <a:pt x="8101" y="0"/>
                </a:lnTo>
                <a:cubicBezTo>
                  <a:pt x="7703" y="0"/>
                  <a:pt x="7376" y="143"/>
                  <a:pt x="7257" y="338"/>
                </a:cubicBezTo>
                <a:lnTo>
                  <a:pt x="7246" y="336"/>
                </a:lnTo>
                <a:lnTo>
                  <a:pt x="47" y="12117"/>
                </a:lnTo>
                <a:lnTo>
                  <a:pt x="57" y="12120"/>
                </a:lnTo>
                <a:cubicBezTo>
                  <a:pt x="27" y="12168"/>
                  <a:pt x="0" y="12219"/>
                  <a:pt x="0" y="12273"/>
                </a:cubicBezTo>
                <a:cubicBezTo>
                  <a:pt x="0" y="12544"/>
                  <a:pt x="403" y="12764"/>
                  <a:pt x="900" y="12764"/>
                </a:cubicBezTo>
                <a:lnTo>
                  <a:pt x="8895" y="12764"/>
                </a:lnTo>
                <a:lnTo>
                  <a:pt x="7206" y="21055"/>
                </a:lnTo>
                <a:lnTo>
                  <a:pt x="7220" y="21056"/>
                </a:lnTo>
                <a:cubicBezTo>
                  <a:pt x="7216" y="21075"/>
                  <a:pt x="7200" y="21091"/>
                  <a:pt x="7200" y="21109"/>
                </a:cubicBezTo>
                <a:cubicBezTo>
                  <a:pt x="7200" y="21380"/>
                  <a:pt x="7603" y="21600"/>
                  <a:pt x="8101" y="21600"/>
                </a:cubicBezTo>
                <a:cubicBezTo>
                  <a:pt x="8464" y="21600"/>
                  <a:pt x="8761" y="21480"/>
                  <a:pt x="8900" y="21310"/>
                </a:cubicBezTo>
                <a:lnTo>
                  <a:pt x="8918" y="21315"/>
                </a:lnTo>
                <a:lnTo>
                  <a:pt x="21517" y="8552"/>
                </a:lnTo>
                <a:lnTo>
                  <a:pt x="21513" y="8551"/>
                </a:lnTo>
                <a:cubicBezTo>
                  <a:pt x="21567" y="8487"/>
                  <a:pt x="21600" y="8419"/>
                  <a:pt x="21600" y="8345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0" name="TextBox 13"/>
          <p:cNvSpPr txBox="1"/>
          <p:nvPr/>
        </p:nvSpPr>
        <p:spPr>
          <a:xfrm>
            <a:off x="10027558" y="2904880"/>
            <a:ext cx="863121" cy="15036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200" b="1" spc="200" dirty="0">
                <a:latin typeface="Titillium" charset="0"/>
                <a:ea typeface="Titillium" charset="0"/>
                <a:cs typeface="Titillium" charset="0"/>
              </a:rPr>
              <a:t>AUSBLICK</a:t>
            </a:r>
          </a:p>
        </p:txBody>
      </p:sp>
      <p:cxnSp>
        <p:nvCxnSpPr>
          <p:cNvPr id="31" name="Straight Connector 20"/>
          <p:cNvCxnSpPr/>
          <p:nvPr/>
        </p:nvCxnSpPr>
        <p:spPr>
          <a:xfrm>
            <a:off x="8519102" y="3565758"/>
            <a:ext cx="1669312" cy="0"/>
          </a:xfrm>
          <a:prstGeom prst="line">
            <a:avLst/>
          </a:prstGeom>
          <a:ln>
            <a:solidFill>
              <a:schemeClr val="tx1"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14"/>
          <p:cNvSpPr/>
          <p:nvPr/>
        </p:nvSpPr>
        <p:spPr>
          <a:xfrm>
            <a:off x="10237578" y="3369054"/>
            <a:ext cx="393405" cy="393405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>
                <a:solidFill>
                  <a:schemeClr val="tx1"/>
                </a:solidFill>
                <a:latin typeface="Titillium" charset="0"/>
                <a:ea typeface="Titillium" charset="0"/>
                <a:cs typeface="Titillium" charset="0"/>
              </a:rPr>
              <a:t>5</a:t>
            </a:r>
            <a:endParaRPr lang="en-US" sz="1200" dirty="0">
              <a:solidFill>
                <a:schemeClr val="tx1"/>
              </a:solidFill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37" name="Rechteck 36"/>
          <p:cNvSpPr/>
          <p:nvPr/>
        </p:nvSpPr>
        <p:spPr bwMode="auto">
          <a:xfrm>
            <a:off x="383458" y="501445"/>
            <a:ext cx="1332098" cy="5414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50" name="Rechteck 49"/>
          <p:cNvSpPr/>
          <p:nvPr/>
        </p:nvSpPr>
        <p:spPr bwMode="auto">
          <a:xfrm>
            <a:off x="599607" y="5998876"/>
            <a:ext cx="333844" cy="2698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 rtlCol="0" anchor="ctr"/>
          <a:lstStyle/>
          <a:p>
            <a:pPr algn="ctr"/>
            <a:endParaRPr lang="en-US"/>
          </a:p>
        </p:txBody>
      </p:sp>
      <p:pic>
        <p:nvPicPr>
          <p:cNvPr id="52" name="Grafik 5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3235" y="4373347"/>
            <a:ext cx="1625529" cy="1625529"/>
          </a:xfrm>
          <a:prstGeom prst="rect">
            <a:avLst/>
          </a:prstGeom>
        </p:spPr>
      </p:pic>
      <p:sp>
        <p:nvSpPr>
          <p:cNvPr id="53" name="Shape 3694"/>
          <p:cNvSpPr/>
          <p:nvPr/>
        </p:nvSpPr>
        <p:spPr>
          <a:xfrm>
            <a:off x="10172888" y="2365621"/>
            <a:ext cx="571850" cy="37219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057"/>
                </a:moveTo>
                <a:cubicBezTo>
                  <a:pt x="5378" y="20057"/>
                  <a:pt x="982" y="13446"/>
                  <a:pt x="982" y="10800"/>
                </a:cubicBezTo>
                <a:cubicBezTo>
                  <a:pt x="982" y="8156"/>
                  <a:pt x="5378" y="1543"/>
                  <a:pt x="10800" y="1543"/>
                </a:cubicBezTo>
                <a:cubicBezTo>
                  <a:pt x="16223" y="1543"/>
                  <a:pt x="20618" y="8156"/>
                  <a:pt x="20618" y="10800"/>
                </a:cubicBezTo>
                <a:cubicBezTo>
                  <a:pt x="20618" y="13446"/>
                  <a:pt x="16223" y="20057"/>
                  <a:pt x="10800" y="20057"/>
                </a:cubicBezTo>
                <a:moveTo>
                  <a:pt x="10800" y="0"/>
                </a:moveTo>
                <a:cubicBezTo>
                  <a:pt x="4835" y="0"/>
                  <a:pt x="0" y="7714"/>
                  <a:pt x="0" y="10800"/>
                </a:cubicBezTo>
                <a:cubicBezTo>
                  <a:pt x="0" y="13886"/>
                  <a:pt x="4835" y="21600"/>
                  <a:pt x="10800" y="21600"/>
                </a:cubicBezTo>
                <a:cubicBezTo>
                  <a:pt x="16765" y="21600"/>
                  <a:pt x="21600" y="13886"/>
                  <a:pt x="21600" y="10800"/>
                </a:cubicBezTo>
                <a:cubicBezTo>
                  <a:pt x="21600" y="7714"/>
                  <a:pt x="16765" y="0"/>
                  <a:pt x="10800" y="0"/>
                </a:cubicBezTo>
                <a:moveTo>
                  <a:pt x="10800" y="16971"/>
                </a:moveTo>
                <a:cubicBezTo>
                  <a:pt x="8631" y="16971"/>
                  <a:pt x="6873" y="14210"/>
                  <a:pt x="6873" y="10800"/>
                </a:cubicBezTo>
                <a:cubicBezTo>
                  <a:pt x="6873" y="7392"/>
                  <a:pt x="8631" y="4629"/>
                  <a:pt x="10800" y="4629"/>
                </a:cubicBezTo>
                <a:cubicBezTo>
                  <a:pt x="12969" y="4629"/>
                  <a:pt x="14727" y="7392"/>
                  <a:pt x="14727" y="10800"/>
                </a:cubicBezTo>
                <a:cubicBezTo>
                  <a:pt x="14727" y="14210"/>
                  <a:pt x="12969" y="16971"/>
                  <a:pt x="10800" y="16971"/>
                </a:cubicBezTo>
                <a:moveTo>
                  <a:pt x="10800" y="3087"/>
                </a:moveTo>
                <a:cubicBezTo>
                  <a:pt x="8088" y="3087"/>
                  <a:pt x="5891" y="6541"/>
                  <a:pt x="5891" y="10800"/>
                </a:cubicBezTo>
                <a:cubicBezTo>
                  <a:pt x="5891" y="15061"/>
                  <a:pt x="8088" y="18514"/>
                  <a:pt x="10800" y="18514"/>
                </a:cubicBezTo>
                <a:cubicBezTo>
                  <a:pt x="13512" y="18514"/>
                  <a:pt x="15709" y="15061"/>
                  <a:pt x="15709" y="10800"/>
                </a:cubicBezTo>
                <a:cubicBezTo>
                  <a:pt x="15709" y="6541"/>
                  <a:pt x="13512" y="3087"/>
                  <a:pt x="10800" y="3087"/>
                </a:cubicBezTo>
                <a:moveTo>
                  <a:pt x="10800" y="8486"/>
                </a:moveTo>
                <a:cubicBezTo>
                  <a:pt x="9987" y="8486"/>
                  <a:pt x="9327" y="9522"/>
                  <a:pt x="9327" y="10800"/>
                </a:cubicBezTo>
                <a:cubicBezTo>
                  <a:pt x="9327" y="12079"/>
                  <a:pt x="9987" y="13114"/>
                  <a:pt x="10800" y="13114"/>
                </a:cubicBezTo>
                <a:cubicBezTo>
                  <a:pt x="11613" y="13114"/>
                  <a:pt x="12273" y="12079"/>
                  <a:pt x="12273" y="10800"/>
                </a:cubicBezTo>
                <a:cubicBezTo>
                  <a:pt x="12273" y="9522"/>
                  <a:pt x="11613" y="8486"/>
                  <a:pt x="10800" y="8486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21301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1240877" y="2330195"/>
            <a:ext cx="2034454" cy="1477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200" b="1" spc="200" dirty="0">
                <a:latin typeface="Titillium" charset="0"/>
                <a:ea typeface="Titillium" charset="0"/>
                <a:cs typeface="Titillium" charset="0"/>
              </a:rPr>
              <a:t>RUNNING CHALLENGES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110248" y="2542799"/>
            <a:ext cx="2314538" cy="523220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de-DE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Verschiedene festgelegte Routen, Ablaufen mit Zeitmessung</a:t>
            </a:r>
            <a:endParaRPr lang="en-US" sz="1200" dirty="0">
              <a:solidFill>
                <a:schemeClr val="tx1">
                  <a:alpha val="60000"/>
                </a:schemeClr>
              </a:solidFill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9084655" y="2253699"/>
            <a:ext cx="1754372" cy="1503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200" b="1" spc="200" dirty="0">
                <a:latin typeface="Titillium" charset="0"/>
                <a:ea typeface="Titillium" charset="0"/>
                <a:cs typeface="Titillium" charset="0"/>
              </a:rPr>
              <a:t>ACHIEVEMENTS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821141" y="2441858"/>
            <a:ext cx="2314538" cy="553998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Virtuelle Trophäen für gemeisterte Challenges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922282" y="4689442"/>
            <a:ext cx="2112256" cy="1477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200" b="1" spc="200" dirty="0">
                <a:latin typeface="Titillium" charset="0"/>
                <a:ea typeface="Titillium" charset="0"/>
                <a:cs typeface="Titillium" charset="0"/>
              </a:rPr>
              <a:t>USER-IDENDIFIKATION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8821141" y="4847334"/>
            <a:ext cx="2314538" cy="553998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de-DE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Ansprechendes Fontend, Vertrautheit schaffen</a:t>
            </a:r>
            <a:endParaRPr lang="en-US" sz="1200" dirty="0">
              <a:solidFill>
                <a:schemeClr val="tx1">
                  <a:alpha val="60000"/>
                </a:schemeClr>
              </a:solidFill>
              <a:latin typeface="Titillium" charset="0"/>
              <a:ea typeface="Titillium" charset="0"/>
              <a:cs typeface="Titillium" charset="0"/>
            </a:endParaRPr>
          </a:p>
        </p:txBody>
      </p:sp>
      <p:pic>
        <p:nvPicPr>
          <p:cNvPr id="4" name="Bildplatzhalter 3"/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3"/>
          <a:srcRect l="5492" r="5546"/>
          <a:stretch/>
        </p:blipFill>
        <p:spPr>
          <a:xfrm>
            <a:off x="4290646" y="0"/>
            <a:ext cx="3475723" cy="6858000"/>
          </a:xfrm>
        </p:spPr>
      </p:pic>
      <p:sp>
        <p:nvSpPr>
          <p:cNvPr id="18" name="Rechteck 17"/>
          <p:cNvSpPr/>
          <p:nvPr/>
        </p:nvSpPr>
        <p:spPr bwMode="auto">
          <a:xfrm>
            <a:off x="599607" y="569626"/>
            <a:ext cx="1004341" cy="2698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21" name="Rechteck 20"/>
          <p:cNvSpPr/>
          <p:nvPr/>
        </p:nvSpPr>
        <p:spPr bwMode="auto">
          <a:xfrm>
            <a:off x="599607" y="5998876"/>
            <a:ext cx="333844" cy="2698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 rtlCol="0" anchor="ctr"/>
          <a:lstStyle/>
          <a:p>
            <a:pPr algn="ctr"/>
            <a:endParaRPr lang="en-US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2236" y="1498169"/>
            <a:ext cx="570560" cy="570560"/>
          </a:xfrm>
          <a:prstGeom prst="rect">
            <a:avLst/>
          </a:prstGeom>
        </p:spPr>
      </p:pic>
      <p:sp>
        <p:nvSpPr>
          <p:cNvPr id="28" name="TextBox 18"/>
          <p:cNvSpPr txBox="1"/>
          <p:nvPr/>
        </p:nvSpPr>
        <p:spPr>
          <a:xfrm>
            <a:off x="1373762" y="4723509"/>
            <a:ext cx="1754372" cy="1503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200" b="1" spc="200" dirty="0">
                <a:latin typeface="Titillium" charset="0"/>
                <a:ea typeface="Titillium" charset="0"/>
                <a:cs typeface="Titillium" charset="0"/>
              </a:rPr>
              <a:t>TRACKING</a:t>
            </a:r>
          </a:p>
        </p:txBody>
      </p:sp>
      <p:sp>
        <p:nvSpPr>
          <p:cNvPr id="29" name="TextBox 19"/>
          <p:cNvSpPr txBox="1"/>
          <p:nvPr/>
        </p:nvSpPr>
        <p:spPr>
          <a:xfrm>
            <a:off x="1093680" y="4881400"/>
            <a:ext cx="2314538" cy="523220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Freies Laufen wird getrackt,</a:t>
            </a:r>
            <a:b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</a:b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neue Challenges erstellbar</a:t>
            </a:r>
          </a:p>
        </p:txBody>
      </p:sp>
      <p:pic>
        <p:nvPicPr>
          <p:cNvPr id="30" name="Grafik 2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5670" y="3904239"/>
            <a:ext cx="600234" cy="600234"/>
          </a:xfrm>
          <a:prstGeom prst="rect">
            <a:avLst/>
          </a:prstGeom>
        </p:spPr>
      </p:pic>
      <p:pic>
        <p:nvPicPr>
          <p:cNvPr id="14" name="Grafik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76563" y="1475528"/>
            <a:ext cx="547709" cy="547709"/>
          </a:xfrm>
          <a:prstGeom prst="rect">
            <a:avLst/>
          </a:prstGeom>
        </p:spPr>
      </p:pic>
      <p:sp>
        <p:nvSpPr>
          <p:cNvPr id="31" name="Shape 3707"/>
          <p:cNvSpPr/>
          <p:nvPr/>
        </p:nvSpPr>
        <p:spPr>
          <a:xfrm>
            <a:off x="9810126" y="4029999"/>
            <a:ext cx="280580" cy="280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579" y="7009"/>
                </a:moveTo>
                <a:cubicBezTo>
                  <a:pt x="20006" y="12260"/>
                  <a:pt x="12624" y="19437"/>
                  <a:pt x="10800" y="20538"/>
                </a:cubicBezTo>
                <a:cubicBezTo>
                  <a:pt x="8976" y="19437"/>
                  <a:pt x="1594" y="12260"/>
                  <a:pt x="1021" y="7002"/>
                </a:cubicBezTo>
                <a:cubicBezTo>
                  <a:pt x="1021" y="7002"/>
                  <a:pt x="982" y="6718"/>
                  <a:pt x="982" y="6382"/>
                </a:cubicBezTo>
                <a:cubicBezTo>
                  <a:pt x="982" y="3405"/>
                  <a:pt x="3404" y="983"/>
                  <a:pt x="6382" y="983"/>
                </a:cubicBezTo>
                <a:cubicBezTo>
                  <a:pt x="7780" y="983"/>
                  <a:pt x="9107" y="1519"/>
                  <a:pt x="10120" y="2492"/>
                </a:cubicBezTo>
                <a:lnTo>
                  <a:pt x="10800" y="3146"/>
                </a:lnTo>
                <a:lnTo>
                  <a:pt x="11480" y="2492"/>
                </a:lnTo>
                <a:cubicBezTo>
                  <a:pt x="12493" y="1519"/>
                  <a:pt x="13820" y="983"/>
                  <a:pt x="15218" y="983"/>
                </a:cubicBezTo>
                <a:cubicBezTo>
                  <a:pt x="18196" y="983"/>
                  <a:pt x="20618" y="3405"/>
                  <a:pt x="20618" y="6382"/>
                </a:cubicBezTo>
                <a:cubicBezTo>
                  <a:pt x="20618" y="6725"/>
                  <a:pt x="20579" y="7009"/>
                  <a:pt x="20579" y="7009"/>
                </a:cubicBezTo>
                <a:moveTo>
                  <a:pt x="21600" y="6382"/>
                </a:moveTo>
                <a:cubicBezTo>
                  <a:pt x="21600" y="2857"/>
                  <a:pt x="18743" y="0"/>
                  <a:pt x="15218" y="0"/>
                </a:cubicBezTo>
                <a:cubicBezTo>
                  <a:pt x="13502" y="0"/>
                  <a:pt x="11947" y="682"/>
                  <a:pt x="10800" y="1784"/>
                </a:cubicBezTo>
                <a:cubicBezTo>
                  <a:pt x="9653" y="682"/>
                  <a:pt x="8098" y="0"/>
                  <a:pt x="6382" y="0"/>
                </a:cubicBezTo>
                <a:cubicBezTo>
                  <a:pt x="2857" y="0"/>
                  <a:pt x="0" y="2857"/>
                  <a:pt x="0" y="6382"/>
                </a:cubicBezTo>
                <a:cubicBezTo>
                  <a:pt x="0" y="6792"/>
                  <a:pt x="65" y="7282"/>
                  <a:pt x="45" y="7115"/>
                </a:cubicBezTo>
                <a:cubicBezTo>
                  <a:pt x="733" y="13419"/>
                  <a:pt x="9855" y="21600"/>
                  <a:pt x="10800" y="21600"/>
                </a:cubicBezTo>
                <a:cubicBezTo>
                  <a:pt x="11745" y="21600"/>
                  <a:pt x="20867" y="13419"/>
                  <a:pt x="21555" y="7115"/>
                </a:cubicBezTo>
                <a:cubicBezTo>
                  <a:pt x="21536" y="7282"/>
                  <a:pt x="21600" y="6792"/>
                  <a:pt x="21600" y="6382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pic>
        <p:nvPicPr>
          <p:cNvPr id="33" name="Grafik 3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40004" y="3859877"/>
            <a:ext cx="620825" cy="620825"/>
          </a:xfrm>
          <a:prstGeom prst="rect">
            <a:avLst/>
          </a:prstGeom>
        </p:spPr>
      </p:pic>
      <p:sp>
        <p:nvSpPr>
          <p:cNvPr id="34" name="TextBox 4"/>
          <p:cNvSpPr txBox="1"/>
          <p:nvPr/>
        </p:nvSpPr>
        <p:spPr>
          <a:xfrm>
            <a:off x="4961143" y="467098"/>
            <a:ext cx="2134728" cy="3508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2800" b="1" spc="200" dirty="0">
                <a:solidFill>
                  <a:schemeClr val="bg1"/>
                </a:solidFill>
                <a:latin typeface="Titillium" panose="00000500000000000000" pitchFamily="50" charset="0"/>
                <a:ea typeface="Titillium" charset="0"/>
                <a:cs typeface="Titillium" charset="0"/>
              </a:rPr>
              <a:t>Konzept</a:t>
            </a:r>
          </a:p>
        </p:txBody>
      </p:sp>
    </p:spTree>
    <p:extLst>
      <p:ext uri="{BB962C8B-B14F-4D97-AF65-F5344CB8AC3E}">
        <p14:creationId xmlns:p14="http://schemas.microsoft.com/office/powerpoint/2010/main" val="1456339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9" grpId="0"/>
      <p:bldP spid="20" grpId="0"/>
      <p:bldP spid="22" grpId="0"/>
      <p:bldP spid="23" grpId="0"/>
      <p:bldP spid="28" grpId="0"/>
      <p:bldP spid="29" grpId="0"/>
      <p:bldP spid="3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434308" y="3936326"/>
            <a:ext cx="760877" cy="2954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200" b="1" spc="200" dirty="0">
                <a:latin typeface="Titillium" charset="0"/>
                <a:ea typeface="Titillium" charset="0"/>
                <a:cs typeface="Titillium" charset="0"/>
              </a:rPr>
              <a:t>HAUPT</a:t>
            </a:r>
            <a:br>
              <a:rPr lang="en-US" sz="1200" b="1" spc="200" dirty="0">
                <a:latin typeface="Titillium" charset="0"/>
                <a:ea typeface="Titillium" charset="0"/>
                <a:cs typeface="Titillium" charset="0"/>
              </a:rPr>
            </a:br>
            <a:r>
              <a:rPr lang="en-US" sz="1200" b="1" spc="200" dirty="0">
                <a:latin typeface="Titillium" charset="0"/>
                <a:ea typeface="Titillium" charset="0"/>
                <a:cs typeface="Titillium" charset="0"/>
              </a:rPr>
              <a:t>MENÜ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706096" y="1701504"/>
            <a:ext cx="1049215" cy="2954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200" b="1" spc="200" dirty="0">
                <a:latin typeface="Titillium" charset="0"/>
                <a:ea typeface="Titillium" charset="0"/>
                <a:cs typeface="Titillium" charset="0"/>
              </a:rPr>
              <a:t>CHALLENGE</a:t>
            </a:r>
            <a:br>
              <a:rPr lang="en-US" sz="1200" b="1" spc="200" dirty="0">
                <a:latin typeface="Titillium" charset="0"/>
                <a:ea typeface="Titillium" charset="0"/>
                <a:cs typeface="Titillium" charset="0"/>
              </a:rPr>
            </a:br>
            <a:r>
              <a:rPr lang="en-US" sz="1200" b="1" spc="200" dirty="0">
                <a:latin typeface="Titillium" charset="0"/>
                <a:ea typeface="Titillium" charset="0"/>
                <a:cs typeface="Titillium" charset="0"/>
              </a:rPr>
              <a:t>AUSWAHL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695331" y="2753351"/>
            <a:ext cx="985319" cy="2954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200" b="1" spc="200" dirty="0">
                <a:latin typeface="Titillium" charset="0"/>
                <a:ea typeface="Titillium" charset="0"/>
                <a:cs typeface="Titillium" charset="0"/>
              </a:rPr>
              <a:t>TRACKING</a:t>
            </a:r>
            <a:br>
              <a:rPr lang="en-US" sz="1200" b="1" spc="200" dirty="0">
                <a:latin typeface="Titillium" charset="0"/>
                <a:ea typeface="Titillium" charset="0"/>
                <a:cs typeface="Titillium" charset="0"/>
              </a:rPr>
            </a:br>
            <a:r>
              <a:rPr lang="en-US" sz="1200" b="1" spc="200" dirty="0">
                <a:latin typeface="Titillium" charset="0"/>
                <a:ea typeface="Titillium" charset="0"/>
                <a:cs typeface="Titillium" charset="0"/>
              </a:rPr>
              <a:t>AKTIV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947834" y="3895017"/>
            <a:ext cx="395345" cy="1477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de-DE" sz="1200" b="1" spc="200" dirty="0">
                <a:latin typeface="Titillium" charset="0"/>
                <a:ea typeface="Titillium" charset="0"/>
                <a:cs typeface="Titillium" charset="0"/>
              </a:rPr>
              <a:t>L</a:t>
            </a:r>
            <a:r>
              <a:rPr lang="en-US" sz="1200" b="1" spc="200" dirty="0">
                <a:latin typeface="Titillium" charset="0"/>
                <a:ea typeface="Titillium" charset="0"/>
                <a:cs typeface="Titillium" charset="0"/>
              </a:rPr>
              <a:t>OG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957900" y="4988971"/>
            <a:ext cx="440061" cy="1477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de-DE" sz="1200" b="1" spc="200" dirty="0">
                <a:latin typeface="Titillium" charset="0"/>
                <a:ea typeface="Titillium" charset="0"/>
                <a:cs typeface="Titillium" charset="0"/>
              </a:rPr>
              <a:t>I</a:t>
            </a:r>
            <a:r>
              <a:rPr lang="en-US" sz="1200" b="1" spc="200" dirty="0">
                <a:latin typeface="Titillium" charset="0"/>
                <a:ea typeface="Titillium" charset="0"/>
                <a:cs typeface="Titillium" charset="0"/>
              </a:rPr>
              <a:t>NFO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260446" y="3933511"/>
            <a:ext cx="743172" cy="2954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200" b="1" spc="200" dirty="0">
                <a:latin typeface="Titillium" charset="0"/>
                <a:ea typeface="Titillium" charset="0"/>
                <a:cs typeface="Titillium" charset="0"/>
              </a:rPr>
              <a:t>SPLASH</a:t>
            </a:r>
            <a:br>
              <a:rPr lang="en-US" sz="1200" b="1" spc="200" dirty="0">
                <a:latin typeface="Titillium" charset="0"/>
                <a:ea typeface="Titillium" charset="0"/>
                <a:cs typeface="Titillium" charset="0"/>
              </a:rPr>
            </a:br>
            <a:r>
              <a:rPr lang="en-US" sz="1200" b="1" spc="200" dirty="0">
                <a:latin typeface="Titillium" charset="0"/>
                <a:ea typeface="Titillium" charset="0"/>
                <a:cs typeface="Titillium" charset="0"/>
              </a:rPr>
              <a:t>SCREEN</a:t>
            </a:r>
          </a:p>
        </p:txBody>
      </p:sp>
      <p:sp>
        <p:nvSpPr>
          <p:cNvPr id="12" name="Shape 3598"/>
          <p:cNvSpPr/>
          <p:nvPr/>
        </p:nvSpPr>
        <p:spPr>
          <a:xfrm>
            <a:off x="6657280" y="3401879"/>
            <a:ext cx="279176" cy="3216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291" y="17673"/>
                </a:moveTo>
                <a:cubicBezTo>
                  <a:pt x="11562" y="17673"/>
                  <a:pt x="11782" y="17453"/>
                  <a:pt x="11782" y="17182"/>
                </a:cubicBezTo>
                <a:cubicBezTo>
                  <a:pt x="11782" y="16911"/>
                  <a:pt x="11562" y="16691"/>
                  <a:pt x="11291" y="16691"/>
                </a:cubicBezTo>
                <a:cubicBezTo>
                  <a:pt x="11020" y="16691"/>
                  <a:pt x="10800" y="16911"/>
                  <a:pt x="10800" y="17182"/>
                </a:cubicBezTo>
                <a:cubicBezTo>
                  <a:pt x="10800" y="17453"/>
                  <a:pt x="11020" y="17673"/>
                  <a:pt x="11291" y="17673"/>
                </a:cubicBezTo>
                <a:moveTo>
                  <a:pt x="17673" y="18655"/>
                </a:moveTo>
                <a:lnTo>
                  <a:pt x="13745" y="18655"/>
                </a:lnTo>
                <a:lnTo>
                  <a:pt x="13745" y="12273"/>
                </a:lnTo>
                <a:cubicBezTo>
                  <a:pt x="13745" y="12002"/>
                  <a:pt x="13525" y="11782"/>
                  <a:pt x="13255" y="11782"/>
                </a:cubicBezTo>
                <a:lnTo>
                  <a:pt x="8345" y="11782"/>
                </a:lnTo>
                <a:cubicBezTo>
                  <a:pt x="8075" y="11782"/>
                  <a:pt x="7855" y="12002"/>
                  <a:pt x="7855" y="12273"/>
                </a:cubicBezTo>
                <a:lnTo>
                  <a:pt x="7855" y="18655"/>
                </a:lnTo>
                <a:lnTo>
                  <a:pt x="3927" y="18655"/>
                </a:lnTo>
                <a:lnTo>
                  <a:pt x="3927" y="8058"/>
                </a:lnTo>
                <a:lnTo>
                  <a:pt x="10800" y="1185"/>
                </a:lnTo>
                <a:lnTo>
                  <a:pt x="17673" y="8058"/>
                </a:lnTo>
                <a:cubicBezTo>
                  <a:pt x="17673" y="8058"/>
                  <a:pt x="17673" y="18655"/>
                  <a:pt x="17673" y="18655"/>
                </a:cubicBezTo>
                <a:close/>
                <a:moveTo>
                  <a:pt x="17673" y="20618"/>
                </a:moveTo>
                <a:lnTo>
                  <a:pt x="13745" y="20618"/>
                </a:lnTo>
                <a:lnTo>
                  <a:pt x="13745" y="19636"/>
                </a:lnTo>
                <a:lnTo>
                  <a:pt x="17673" y="19636"/>
                </a:lnTo>
                <a:cubicBezTo>
                  <a:pt x="17673" y="19636"/>
                  <a:pt x="17673" y="20618"/>
                  <a:pt x="17673" y="20618"/>
                </a:cubicBezTo>
                <a:close/>
                <a:moveTo>
                  <a:pt x="12764" y="20618"/>
                </a:moveTo>
                <a:lnTo>
                  <a:pt x="8836" y="20618"/>
                </a:lnTo>
                <a:lnTo>
                  <a:pt x="8836" y="12764"/>
                </a:lnTo>
                <a:lnTo>
                  <a:pt x="12764" y="12764"/>
                </a:lnTo>
                <a:cubicBezTo>
                  <a:pt x="12764" y="12764"/>
                  <a:pt x="12764" y="20618"/>
                  <a:pt x="12764" y="20618"/>
                </a:cubicBezTo>
                <a:close/>
                <a:moveTo>
                  <a:pt x="7855" y="20618"/>
                </a:moveTo>
                <a:lnTo>
                  <a:pt x="3927" y="20618"/>
                </a:lnTo>
                <a:lnTo>
                  <a:pt x="3927" y="19636"/>
                </a:lnTo>
                <a:lnTo>
                  <a:pt x="7855" y="19636"/>
                </a:lnTo>
                <a:cubicBezTo>
                  <a:pt x="7855" y="19636"/>
                  <a:pt x="7855" y="20618"/>
                  <a:pt x="7855" y="20618"/>
                </a:cubicBezTo>
                <a:close/>
                <a:moveTo>
                  <a:pt x="14727" y="1964"/>
                </a:moveTo>
                <a:lnTo>
                  <a:pt x="16691" y="1964"/>
                </a:lnTo>
                <a:lnTo>
                  <a:pt x="16691" y="5688"/>
                </a:lnTo>
                <a:lnTo>
                  <a:pt x="14727" y="3724"/>
                </a:lnTo>
                <a:cubicBezTo>
                  <a:pt x="14727" y="3724"/>
                  <a:pt x="14727" y="1964"/>
                  <a:pt x="14727" y="1964"/>
                </a:cubicBezTo>
                <a:close/>
                <a:moveTo>
                  <a:pt x="21456" y="10453"/>
                </a:moveTo>
                <a:lnTo>
                  <a:pt x="17673" y="6670"/>
                </a:lnTo>
                <a:lnTo>
                  <a:pt x="17673" y="1473"/>
                </a:lnTo>
                <a:cubicBezTo>
                  <a:pt x="17673" y="1202"/>
                  <a:pt x="17453" y="982"/>
                  <a:pt x="17182" y="982"/>
                </a:cubicBezTo>
                <a:lnTo>
                  <a:pt x="14236" y="982"/>
                </a:lnTo>
                <a:cubicBezTo>
                  <a:pt x="13966" y="982"/>
                  <a:pt x="13745" y="1202"/>
                  <a:pt x="13745" y="1473"/>
                </a:cubicBezTo>
                <a:lnTo>
                  <a:pt x="13745" y="2742"/>
                </a:lnTo>
                <a:lnTo>
                  <a:pt x="11147" y="144"/>
                </a:lnTo>
                <a:cubicBezTo>
                  <a:pt x="11058" y="55"/>
                  <a:pt x="10935" y="0"/>
                  <a:pt x="10800" y="0"/>
                </a:cubicBezTo>
                <a:cubicBezTo>
                  <a:pt x="10665" y="0"/>
                  <a:pt x="10542" y="55"/>
                  <a:pt x="10453" y="144"/>
                </a:cubicBezTo>
                <a:lnTo>
                  <a:pt x="144" y="10453"/>
                </a:lnTo>
                <a:cubicBezTo>
                  <a:pt x="55" y="10542"/>
                  <a:pt x="0" y="10665"/>
                  <a:pt x="0" y="10800"/>
                </a:cubicBezTo>
                <a:cubicBezTo>
                  <a:pt x="0" y="11072"/>
                  <a:pt x="220" y="11291"/>
                  <a:pt x="491" y="11291"/>
                </a:cubicBezTo>
                <a:cubicBezTo>
                  <a:pt x="626" y="11291"/>
                  <a:pt x="749" y="11236"/>
                  <a:pt x="838" y="11147"/>
                </a:cubicBezTo>
                <a:lnTo>
                  <a:pt x="2945" y="9040"/>
                </a:lnTo>
                <a:lnTo>
                  <a:pt x="2945" y="21109"/>
                </a:lnTo>
                <a:cubicBezTo>
                  <a:pt x="2945" y="21381"/>
                  <a:pt x="3166" y="21600"/>
                  <a:pt x="3436" y="21600"/>
                </a:cubicBezTo>
                <a:lnTo>
                  <a:pt x="18164" y="21600"/>
                </a:lnTo>
                <a:cubicBezTo>
                  <a:pt x="18434" y="21600"/>
                  <a:pt x="18655" y="21381"/>
                  <a:pt x="18655" y="21109"/>
                </a:cubicBezTo>
                <a:lnTo>
                  <a:pt x="18655" y="9040"/>
                </a:lnTo>
                <a:lnTo>
                  <a:pt x="20762" y="11147"/>
                </a:lnTo>
                <a:cubicBezTo>
                  <a:pt x="20851" y="11236"/>
                  <a:pt x="20974" y="11291"/>
                  <a:pt x="21109" y="11291"/>
                </a:cubicBezTo>
                <a:cubicBezTo>
                  <a:pt x="21380" y="11291"/>
                  <a:pt x="21600" y="11072"/>
                  <a:pt x="21600" y="10800"/>
                </a:cubicBezTo>
                <a:cubicBezTo>
                  <a:pt x="21600" y="10665"/>
                  <a:pt x="21545" y="10542"/>
                  <a:pt x="21456" y="10453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/>
          </a:p>
        </p:txBody>
      </p:sp>
      <p:cxnSp>
        <p:nvCxnSpPr>
          <p:cNvPr id="21" name="Straight Connector 20"/>
          <p:cNvCxnSpPr>
            <a:cxnSpLocks/>
          </p:cNvCxnSpPr>
          <p:nvPr/>
        </p:nvCxnSpPr>
        <p:spPr>
          <a:xfrm>
            <a:off x="4850081" y="3538958"/>
            <a:ext cx="61324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cxnSpLocks/>
          </p:cNvCxnSpPr>
          <p:nvPr/>
        </p:nvCxnSpPr>
        <p:spPr>
          <a:xfrm>
            <a:off x="7404685" y="1491101"/>
            <a:ext cx="0" cy="436688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9"/>
          <p:cNvSpPr txBox="1"/>
          <p:nvPr/>
        </p:nvSpPr>
        <p:spPr>
          <a:xfrm>
            <a:off x="5527703" y="3949056"/>
            <a:ext cx="369131" cy="2954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200" b="1" spc="200" dirty="0">
                <a:latin typeface="Titillium" charset="0"/>
                <a:ea typeface="Titillium" charset="0"/>
                <a:cs typeface="Titillium" charset="0"/>
              </a:rPr>
              <a:t>LOGIN</a:t>
            </a:r>
          </a:p>
        </p:txBody>
      </p:sp>
      <p:sp>
        <p:nvSpPr>
          <p:cNvPr id="48" name="Shape 3687"/>
          <p:cNvSpPr/>
          <p:nvPr/>
        </p:nvSpPr>
        <p:spPr>
          <a:xfrm>
            <a:off x="8013749" y="5653160"/>
            <a:ext cx="318657" cy="3094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958" y="17505"/>
                </a:moveTo>
                <a:cubicBezTo>
                  <a:pt x="17372" y="16945"/>
                  <a:pt x="16242" y="15946"/>
                  <a:pt x="15117" y="15414"/>
                </a:cubicBezTo>
                <a:cubicBezTo>
                  <a:pt x="14189" y="14976"/>
                  <a:pt x="13657" y="14532"/>
                  <a:pt x="13491" y="14057"/>
                </a:cubicBezTo>
                <a:cubicBezTo>
                  <a:pt x="13377" y="13728"/>
                  <a:pt x="13428" y="13351"/>
                  <a:pt x="13649" y="12905"/>
                </a:cubicBezTo>
                <a:cubicBezTo>
                  <a:pt x="13815" y="12567"/>
                  <a:pt x="13972" y="12287"/>
                  <a:pt x="14117" y="12028"/>
                </a:cubicBezTo>
                <a:cubicBezTo>
                  <a:pt x="14730" y="10935"/>
                  <a:pt x="15203" y="10145"/>
                  <a:pt x="15203" y="7348"/>
                </a:cubicBezTo>
                <a:cubicBezTo>
                  <a:pt x="15203" y="3163"/>
                  <a:pt x="12787" y="2951"/>
                  <a:pt x="12309" y="2951"/>
                </a:cubicBezTo>
                <a:cubicBezTo>
                  <a:pt x="11917" y="2951"/>
                  <a:pt x="11672" y="3038"/>
                  <a:pt x="11435" y="3122"/>
                </a:cubicBezTo>
                <a:cubicBezTo>
                  <a:pt x="11175" y="3214"/>
                  <a:pt x="10907" y="3309"/>
                  <a:pt x="10296" y="3319"/>
                </a:cubicBezTo>
                <a:cubicBezTo>
                  <a:pt x="9190" y="3338"/>
                  <a:pt x="6873" y="3376"/>
                  <a:pt x="6873" y="7226"/>
                </a:cubicBezTo>
                <a:cubicBezTo>
                  <a:pt x="6873" y="9920"/>
                  <a:pt x="7574" y="11157"/>
                  <a:pt x="8125" y="12150"/>
                </a:cubicBezTo>
                <a:cubicBezTo>
                  <a:pt x="8266" y="12405"/>
                  <a:pt x="8399" y="12646"/>
                  <a:pt x="8505" y="12885"/>
                </a:cubicBezTo>
                <a:cubicBezTo>
                  <a:pt x="8973" y="13949"/>
                  <a:pt x="8631" y="14693"/>
                  <a:pt x="7426" y="15224"/>
                </a:cubicBezTo>
                <a:cubicBezTo>
                  <a:pt x="5905" y="15897"/>
                  <a:pt x="5188" y="16247"/>
                  <a:pt x="3693" y="17562"/>
                </a:cubicBezTo>
                <a:cubicBezTo>
                  <a:pt x="2017" y="15801"/>
                  <a:pt x="982" y="134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3395"/>
                  <a:pt x="19603" y="15749"/>
                  <a:pt x="17958" y="17505"/>
                </a:cubicBezTo>
                <a:moveTo>
                  <a:pt x="10800" y="20618"/>
                </a:moveTo>
                <a:cubicBezTo>
                  <a:pt x="8356" y="20618"/>
                  <a:pt x="6125" y="19720"/>
                  <a:pt x="4407" y="18242"/>
                </a:cubicBezTo>
                <a:cubicBezTo>
                  <a:pt x="5730" y="17085"/>
                  <a:pt x="6362" y="16768"/>
                  <a:pt x="7823" y="16122"/>
                </a:cubicBezTo>
                <a:cubicBezTo>
                  <a:pt x="9515" y="15375"/>
                  <a:pt x="10091" y="14051"/>
                  <a:pt x="9403" y="12489"/>
                </a:cubicBezTo>
                <a:cubicBezTo>
                  <a:pt x="9279" y="12208"/>
                  <a:pt x="9136" y="11949"/>
                  <a:pt x="8984" y="11674"/>
                </a:cubicBezTo>
                <a:cubicBezTo>
                  <a:pt x="8461" y="10733"/>
                  <a:pt x="7855" y="9666"/>
                  <a:pt x="7855" y="7226"/>
                </a:cubicBezTo>
                <a:cubicBezTo>
                  <a:pt x="7855" y="4341"/>
                  <a:pt x="9224" y="4318"/>
                  <a:pt x="10312" y="4300"/>
                </a:cubicBezTo>
                <a:cubicBezTo>
                  <a:pt x="11084" y="4288"/>
                  <a:pt x="11461" y="4155"/>
                  <a:pt x="11763" y="4047"/>
                </a:cubicBezTo>
                <a:cubicBezTo>
                  <a:pt x="11964" y="3975"/>
                  <a:pt x="12086" y="3933"/>
                  <a:pt x="12309" y="3933"/>
                </a:cubicBezTo>
                <a:cubicBezTo>
                  <a:pt x="13218" y="3933"/>
                  <a:pt x="14221" y="4830"/>
                  <a:pt x="14221" y="7348"/>
                </a:cubicBezTo>
                <a:cubicBezTo>
                  <a:pt x="14221" y="9889"/>
                  <a:pt x="13840" y="10513"/>
                  <a:pt x="13261" y="11549"/>
                </a:cubicBezTo>
                <a:cubicBezTo>
                  <a:pt x="13108" y="11820"/>
                  <a:pt x="12943" y="12115"/>
                  <a:pt x="12768" y="12470"/>
                </a:cubicBezTo>
                <a:cubicBezTo>
                  <a:pt x="12430" y="13156"/>
                  <a:pt x="12362" y="13798"/>
                  <a:pt x="12565" y="14380"/>
                </a:cubicBezTo>
                <a:cubicBezTo>
                  <a:pt x="12825" y="15126"/>
                  <a:pt x="13502" y="15737"/>
                  <a:pt x="14696" y="16302"/>
                </a:cubicBezTo>
                <a:cubicBezTo>
                  <a:pt x="15675" y="16764"/>
                  <a:pt x="16700" y="17667"/>
                  <a:pt x="17251" y="18190"/>
                </a:cubicBezTo>
                <a:cubicBezTo>
                  <a:pt x="15525" y="19698"/>
                  <a:pt x="13272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50" name="TextBox 7"/>
          <p:cNvSpPr txBox="1"/>
          <p:nvPr/>
        </p:nvSpPr>
        <p:spPr>
          <a:xfrm>
            <a:off x="7814982" y="6087367"/>
            <a:ext cx="695762" cy="1477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de-DE" sz="1200" b="1" spc="200" dirty="0">
                <a:latin typeface="Titillium" charset="0"/>
                <a:ea typeface="Titillium" charset="0"/>
                <a:cs typeface="Titillium" charset="0"/>
              </a:rPr>
              <a:t>PROFIL</a:t>
            </a:r>
            <a:endParaRPr lang="en-US" sz="1200" b="1" spc="200" dirty="0">
              <a:latin typeface="Titillium" charset="0"/>
              <a:ea typeface="Titillium" charset="0"/>
              <a:cs typeface="Titillium" charset="0"/>
            </a:endParaRPr>
          </a:p>
        </p:txBody>
      </p:sp>
      <p:cxnSp>
        <p:nvCxnSpPr>
          <p:cNvPr id="57" name="Straight Connector 20"/>
          <p:cNvCxnSpPr>
            <a:cxnSpLocks/>
          </p:cNvCxnSpPr>
          <p:nvPr/>
        </p:nvCxnSpPr>
        <p:spPr>
          <a:xfrm>
            <a:off x="5917956" y="3563339"/>
            <a:ext cx="61324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20"/>
          <p:cNvCxnSpPr>
            <a:cxnSpLocks/>
          </p:cNvCxnSpPr>
          <p:nvPr/>
        </p:nvCxnSpPr>
        <p:spPr>
          <a:xfrm>
            <a:off x="7067465" y="3558630"/>
            <a:ext cx="65100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20"/>
          <p:cNvCxnSpPr>
            <a:cxnSpLocks/>
          </p:cNvCxnSpPr>
          <p:nvPr/>
        </p:nvCxnSpPr>
        <p:spPr>
          <a:xfrm>
            <a:off x="7404685" y="1503133"/>
            <a:ext cx="32550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20"/>
          <p:cNvCxnSpPr>
            <a:cxnSpLocks/>
          </p:cNvCxnSpPr>
          <p:nvPr/>
        </p:nvCxnSpPr>
        <p:spPr>
          <a:xfrm>
            <a:off x="7392969" y="2517009"/>
            <a:ext cx="32550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20"/>
          <p:cNvCxnSpPr>
            <a:cxnSpLocks/>
          </p:cNvCxnSpPr>
          <p:nvPr/>
        </p:nvCxnSpPr>
        <p:spPr>
          <a:xfrm>
            <a:off x="7404685" y="4692031"/>
            <a:ext cx="32550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9"/>
          <p:cNvSpPr txBox="1"/>
          <p:nvPr/>
        </p:nvSpPr>
        <p:spPr>
          <a:xfrm>
            <a:off x="9095268" y="1701504"/>
            <a:ext cx="1075328" cy="2954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200" b="1" spc="200" dirty="0">
                <a:latin typeface="Titillium" charset="0"/>
                <a:ea typeface="Titillium" charset="0"/>
                <a:cs typeface="Titillium" charset="0"/>
              </a:rPr>
              <a:t>CHALLENGE AKTIV</a:t>
            </a:r>
          </a:p>
        </p:txBody>
      </p:sp>
      <p:cxnSp>
        <p:nvCxnSpPr>
          <p:cNvPr id="72" name="Straight Connector 20"/>
          <p:cNvCxnSpPr>
            <a:cxnSpLocks/>
          </p:cNvCxnSpPr>
          <p:nvPr/>
        </p:nvCxnSpPr>
        <p:spPr>
          <a:xfrm>
            <a:off x="8626313" y="1476972"/>
            <a:ext cx="61324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9"/>
          <p:cNvSpPr txBox="1"/>
          <p:nvPr/>
        </p:nvSpPr>
        <p:spPr>
          <a:xfrm>
            <a:off x="9137042" y="4221386"/>
            <a:ext cx="1050757" cy="2954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200" b="1" spc="200" dirty="0">
                <a:latin typeface="Titillium" charset="0"/>
                <a:ea typeface="Titillium" charset="0"/>
                <a:cs typeface="Titillium" charset="0"/>
              </a:rPr>
              <a:t>CHALLENGE ERSTELLEN</a:t>
            </a:r>
          </a:p>
        </p:txBody>
      </p:sp>
      <p:cxnSp>
        <p:nvCxnSpPr>
          <p:cNvPr id="93" name="Straight Connector 20"/>
          <p:cNvCxnSpPr>
            <a:cxnSpLocks/>
          </p:cNvCxnSpPr>
          <p:nvPr/>
        </p:nvCxnSpPr>
        <p:spPr>
          <a:xfrm>
            <a:off x="8799344" y="3141907"/>
            <a:ext cx="0" cy="91404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20"/>
          <p:cNvCxnSpPr>
            <a:cxnSpLocks/>
          </p:cNvCxnSpPr>
          <p:nvPr/>
        </p:nvCxnSpPr>
        <p:spPr>
          <a:xfrm>
            <a:off x="8473310" y="3538958"/>
            <a:ext cx="32550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20"/>
          <p:cNvCxnSpPr>
            <a:cxnSpLocks/>
          </p:cNvCxnSpPr>
          <p:nvPr/>
        </p:nvCxnSpPr>
        <p:spPr>
          <a:xfrm>
            <a:off x="8799344" y="3141907"/>
            <a:ext cx="30903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20"/>
          <p:cNvCxnSpPr>
            <a:cxnSpLocks/>
          </p:cNvCxnSpPr>
          <p:nvPr/>
        </p:nvCxnSpPr>
        <p:spPr>
          <a:xfrm>
            <a:off x="8799344" y="4042750"/>
            <a:ext cx="30903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"/>
          <p:cNvSpPr txBox="1"/>
          <p:nvPr/>
        </p:nvSpPr>
        <p:spPr>
          <a:xfrm>
            <a:off x="9135094" y="3322886"/>
            <a:ext cx="1036338" cy="2954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de-DE" sz="1200" b="1" spc="200" dirty="0">
                <a:latin typeface="Titillium" charset="0"/>
                <a:ea typeface="Titillium" charset="0"/>
                <a:cs typeface="Titillium" charset="0"/>
              </a:rPr>
              <a:t>AKTIVITÄTS</a:t>
            </a:r>
            <a:br>
              <a:rPr lang="de-DE" sz="1200" b="1" spc="200" dirty="0">
                <a:latin typeface="Titillium" charset="0"/>
                <a:ea typeface="Titillium" charset="0"/>
                <a:cs typeface="Titillium" charset="0"/>
              </a:rPr>
            </a:br>
            <a:r>
              <a:rPr lang="de-DE" sz="1200" b="1" spc="200" dirty="0">
                <a:latin typeface="Titillium" charset="0"/>
                <a:ea typeface="Titillium" charset="0"/>
                <a:cs typeface="Titillium" charset="0"/>
              </a:rPr>
              <a:t>ANALYE</a:t>
            </a:r>
            <a:endParaRPr lang="en-US" sz="1200" b="1" spc="200" dirty="0"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101" name="TextBox 9"/>
          <p:cNvSpPr txBox="1"/>
          <p:nvPr/>
        </p:nvSpPr>
        <p:spPr>
          <a:xfrm>
            <a:off x="10400867" y="1701504"/>
            <a:ext cx="1063729" cy="2980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200" b="1" spc="200" dirty="0">
                <a:latin typeface="Titillium" charset="0"/>
                <a:ea typeface="Titillium" charset="0"/>
                <a:cs typeface="Titillium" charset="0"/>
              </a:rPr>
              <a:t>CHALLENGE GESCHAFFT</a:t>
            </a:r>
          </a:p>
        </p:txBody>
      </p:sp>
      <p:cxnSp>
        <p:nvCxnSpPr>
          <p:cNvPr id="103" name="Straight Connector 20"/>
          <p:cNvCxnSpPr>
            <a:cxnSpLocks/>
          </p:cNvCxnSpPr>
          <p:nvPr/>
        </p:nvCxnSpPr>
        <p:spPr>
          <a:xfrm>
            <a:off x="10017812" y="1462942"/>
            <a:ext cx="61324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Rechteck 103"/>
          <p:cNvSpPr/>
          <p:nvPr/>
        </p:nvSpPr>
        <p:spPr bwMode="auto">
          <a:xfrm>
            <a:off x="383458" y="501445"/>
            <a:ext cx="1332098" cy="5414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105" name="Rechteck 104"/>
          <p:cNvSpPr/>
          <p:nvPr/>
        </p:nvSpPr>
        <p:spPr bwMode="auto">
          <a:xfrm>
            <a:off x="599607" y="5962563"/>
            <a:ext cx="333844" cy="2698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 rtlCol="0" anchor="ctr"/>
          <a:lstStyle/>
          <a:p>
            <a:pPr algn="ctr"/>
            <a:endParaRPr lang="en-US"/>
          </a:p>
        </p:txBody>
      </p:sp>
      <p:pic>
        <p:nvPicPr>
          <p:cNvPr id="116" name="Grafik 115"/>
          <p:cNvPicPr>
            <a:picLocks noChangeAspect="1"/>
          </p:cNvPicPr>
          <p:nvPr/>
        </p:nvPicPr>
        <p:blipFill rotWithShape="1">
          <a:blip r:embed="rId2"/>
          <a:srcRect l="24272" r="23096"/>
          <a:stretch/>
        </p:blipFill>
        <p:spPr>
          <a:xfrm>
            <a:off x="-17148" y="0"/>
            <a:ext cx="2707148" cy="6858000"/>
          </a:xfrm>
          <a:prstGeom prst="rect">
            <a:avLst/>
          </a:prstGeom>
        </p:spPr>
      </p:pic>
      <p:cxnSp>
        <p:nvCxnSpPr>
          <p:cNvPr id="119" name="Straight Connector 20"/>
          <p:cNvCxnSpPr>
            <a:cxnSpLocks/>
          </p:cNvCxnSpPr>
          <p:nvPr/>
        </p:nvCxnSpPr>
        <p:spPr>
          <a:xfrm>
            <a:off x="7392969" y="5857987"/>
            <a:ext cx="32550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Shape 3787"/>
          <p:cNvSpPr/>
          <p:nvPr/>
        </p:nvSpPr>
        <p:spPr>
          <a:xfrm>
            <a:off x="4512954" y="3403871"/>
            <a:ext cx="238155" cy="3966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600" y="11782"/>
                </a:moveTo>
                <a:lnTo>
                  <a:pt x="9600" y="10800"/>
                </a:lnTo>
                <a:lnTo>
                  <a:pt x="11400" y="10800"/>
                </a:lnTo>
                <a:cubicBezTo>
                  <a:pt x="11732" y="10800"/>
                  <a:pt x="12000" y="10580"/>
                  <a:pt x="12000" y="10309"/>
                </a:cubicBezTo>
                <a:lnTo>
                  <a:pt x="12000" y="2945"/>
                </a:lnTo>
                <a:lnTo>
                  <a:pt x="19940" y="2945"/>
                </a:lnTo>
                <a:lnTo>
                  <a:pt x="16886" y="7111"/>
                </a:lnTo>
                <a:lnTo>
                  <a:pt x="16894" y="7115"/>
                </a:lnTo>
                <a:cubicBezTo>
                  <a:pt x="16840" y="7189"/>
                  <a:pt x="16800" y="7272"/>
                  <a:pt x="16800" y="7364"/>
                </a:cubicBezTo>
                <a:cubicBezTo>
                  <a:pt x="16800" y="7457"/>
                  <a:pt x="16840" y="7538"/>
                  <a:pt x="16894" y="7612"/>
                </a:cubicBezTo>
                <a:lnTo>
                  <a:pt x="16886" y="7617"/>
                </a:lnTo>
                <a:lnTo>
                  <a:pt x="19940" y="11782"/>
                </a:lnTo>
                <a:cubicBezTo>
                  <a:pt x="19940" y="11782"/>
                  <a:pt x="9600" y="11782"/>
                  <a:pt x="9600" y="11782"/>
                </a:cubicBezTo>
                <a:close/>
                <a:moveTo>
                  <a:pt x="1200" y="982"/>
                </a:moveTo>
                <a:lnTo>
                  <a:pt x="10800" y="982"/>
                </a:lnTo>
                <a:lnTo>
                  <a:pt x="10800" y="9818"/>
                </a:lnTo>
                <a:lnTo>
                  <a:pt x="1200" y="9818"/>
                </a:lnTo>
                <a:cubicBezTo>
                  <a:pt x="1200" y="9818"/>
                  <a:pt x="1200" y="982"/>
                  <a:pt x="1200" y="982"/>
                </a:cubicBezTo>
                <a:close/>
                <a:moveTo>
                  <a:pt x="21514" y="12021"/>
                </a:moveTo>
                <a:lnTo>
                  <a:pt x="18100" y="7364"/>
                </a:lnTo>
                <a:lnTo>
                  <a:pt x="21514" y="2708"/>
                </a:lnTo>
                <a:lnTo>
                  <a:pt x="21506" y="2703"/>
                </a:lnTo>
                <a:cubicBezTo>
                  <a:pt x="21560" y="2629"/>
                  <a:pt x="21600" y="2548"/>
                  <a:pt x="21600" y="2455"/>
                </a:cubicBezTo>
                <a:cubicBezTo>
                  <a:pt x="21600" y="2183"/>
                  <a:pt x="21332" y="1964"/>
                  <a:pt x="21000" y="1964"/>
                </a:cubicBezTo>
                <a:lnTo>
                  <a:pt x="12000" y="1964"/>
                </a:lnTo>
                <a:lnTo>
                  <a:pt x="12000" y="491"/>
                </a:lnTo>
                <a:cubicBezTo>
                  <a:pt x="12000" y="220"/>
                  <a:pt x="11732" y="0"/>
                  <a:pt x="11400" y="0"/>
                </a:cubicBezTo>
                <a:lnTo>
                  <a:pt x="600" y="0"/>
                </a:lnTo>
                <a:cubicBezTo>
                  <a:pt x="268" y="0"/>
                  <a:pt x="0" y="220"/>
                  <a:pt x="0" y="491"/>
                </a:cubicBezTo>
                <a:lnTo>
                  <a:pt x="0" y="21109"/>
                </a:lnTo>
                <a:cubicBezTo>
                  <a:pt x="0" y="21380"/>
                  <a:pt x="268" y="21600"/>
                  <a:pt x="600" y="21600"/>
                </a:cubicBezTo>
                <a:cubicBezTo>
                  <a:pt x="932" y="21600"/>
                  <a:pt x="1200" y="21380"/>
                  <a:pt x="1200" y="21109"/>
                </a:cubicBezTo>
                <a:lnTo>
                  <a:pt x="1200" y="10800"/>
                </a:lnTo>
                <a:lnTo>
                  <a:pt x="8400" y="10800"/>
                </a:lnTo>
                <a:lnTo>
                  <a:pt x="8400" y="12273"/>
                </a:lnTo>
                <a:cubicBezTo>
                  <a:pt x="8400" y="12544"/>
                  <a:pt x="8668" y="12764"/>
                  <a:pt x="9000" y="12764"/>
                </a:cubicBezTo>
                <a:lnTo>
                  <a:pt x="21000" y="12764"/>
                </a:lnTo>
                <a:cubicBezTo>
                  <a:pt x="21332" y="12764"/>
                  <a:pt x="21600" y="12544"/>
                  <a:pt x="21600" y="12273"/>
                </a:cubicBezTo>
                <a:cubicBezTo>
                  <a:pt x="21600" y="12181"/>
                  <a:pt x="21560" y="12098"/>
                  <a:pt x="21506" y="12024"/>
                </a:cubicBezTo>
                <a:cubicBezTo>
                  <a:pt x="21506" y="12024"/>
                  <a:pt x="21514" y="12021"/>
                  <a:pt x="21514" y="12021"/>
                </a:cubicBezTo>
                <a:close/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27" name="Shape 3602"/>
          <p:cNvSpPr/>
          <p:nvPr/>
        </p:nvSpPr>
        <p:spPr>
          <a:xfrm>
            <a:off x="5578826" y="3401878"/>
            <a:ext cx="221700" cy="3216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475" y="15573"/>
                </a:moveTo>
                <a:lnTo>
                  <a:pt x="11475" y="16200"/>
                </a:lnTo>
                <a:cubicBezTo>
                  <a:pt x="11475" y="16471"/>
                  <a:pt x="11172" y="16691"/>
                  <a:pt x="10800" y="16691"/>
                </a:cubicBezTo>
                <a:cubicBezTo>
                  <a:pt x="10428" y="16691"/>
                  <a:pt x="10125" y="16471"/>
                  <a:pt x="10125" y="16200"/>
                </a:cubicBezTo>
                <a:lnTo>
                  <a:pt x="10125" y="15573"/>
                </a:lnTo>
                <a:cubicBezTo>
                  <a:pt x="9723" y="15403"/>
                  <a:pt x="9450" y="15090"/>
                  <a:pt x="9450" y="14727"/>
                </a:cubicBezTo>
                <a:cubicBezTo>
                  <a:pt x="9450" y="14185"/>
                  <a:pt x="10055" y="13745"/>
                  <a:pt x="10800" y="13745"/>
                </a:cubicBezTo>
                <a:cubicBezTo>
                  <a:pt x="11545" y="13745"/>
                  <a:pt x="12150" y="14185"/>
                  <a:pt x="12150" y="14727"/>
                </a:cubicBezTo>
                <a:cubicBezTo>
                  <a:pt x="12150" y="15090"/>
                  <a:pt x="11876" y="15403"/>
                  <a:pt x="11475" y="15573"/>
                </a:cubicBezTo>
                <a:moveTo>
                  <a:pt x="10800" y="12764"/>
                </a:moveTo>
                <a:cubicBezTo>
                  <a:pt x="9309" y="12764"/>
                  <a:pt x="8100" y="13643"/>
                  <a:pt x="8100" y="14727"/>
                </a:cubicBezTo>
                <a:cubicBezTo>
                  <a:pt x="8100" y="15232"/>
                  <a:pt x="8369" y="15686"/>
                  <a:pt x="8798" y="16034"/>
                </a:cubicBezTo>
                <a:cubicBezTo>
                  <a:pt x="8789" y="16089"/>
                  <a:pt x="8775" y="16143"/>
                  <a:pt x="8775" y="16200"/>
                </a:cubicBezTo>
                <a:cubicBezTo>
                  <a:pt x="8775" y="17014"/>
                  <a:pt x="9681" y="17673"/>
                  <a:pt x="10800" y="17673"/>
                </a:cubicBezTo>
                <a:cubicBezTo>
                  <a:pt x="11919" y="17673"/>
                  <a:pt x="12825" y="17014"/>
                  <a:pt x="12825" y="16200"/>
                </a:cubicBezTo>
                <a:cubicBezTo>
                  <a:pt x="12825" y="16143"/>
                  <a:pt x="12810" y="16089"/>
                  <a:pt x="12802" y="16034"/>
                </a:cubicBezTo>
                <a:cubicBezTo>
                  <a:pt x="13231" y="15687"/>
                  <a:pt x="13500" y="15232"/>
                  <a:pt x="13500" y="14727"/>
                </a:cubicBezTo>
                <a:cubicBezTo>
                  <a:pt x="13500" y="13643"/>
                  <a:pt x="12291" y="12764"/>
                  <a:pt x="10800" y="12764"/>
                </a:cubicBezTo>
                <a:moveTo>
                  <a:pt x="20250" y="19636"/>
                </a:moveTo>
                <a:cubicBezTo>
                  <a:pt x="20250" y="20179"/>
                  <a:pt x="19645" y="20618"/>
                  <a:pt x="18900" y="20618"/>
                </a:cubicBezTo>
                <a:lnTo>
                  <a:pt x="2700" y="20618"/>
                </a:lnTo>
                <a:cubicBezTo>
                  <a:pt x="1955" y="20618"/>
                  <a:pt x="1350" y="20179"/>
                  <a:pt x="1350" y="19636"/>
                </a:cubicBezTo>
                <a:lnTo>
                  <a:pt x="1350" y="10800"/>
                </a:lnTo>
                <a:cubicBezTo>
                  <a:pt x="1350" y="10258"/>
                  <a:pt x="1955" y="9818"/>
                  <a:pt x="2700" y="9818"/>
                </a:cubicBezTo>
                <a:lnTo>
                  <a:pt x="18900" y="9818"/>
                </a:lnTo>
                <a:cubicBezTo>
                  <a:pt x="19645" y="9818"/>
                  <a:pt x="20250" y="10258"/>
                  <a:pt x="20250" y="10800"/>
                </a:cubicBezTo>
                <a:cubicBezTo>
                  <a:pt x="20250" y="10800"/>
                  <a:pt x="20250" y="19636"/>
                  <a:pt x="20250" y="19636"/>
                </a:cubicBezTo>
                <a:close/>
                <a:moveTo>
                  <a:pt x="18900" y="8836"/>
                </a:moveTo>
                <a:lnTo>
                  <a:pt x="18900" y="5891"/>
                </a:lnTo>
                <a:cubicBezTo>
                  <a:pt x="18900" y="2638"/>
                  <a:pt x="15273" y="0"/>
                  <a:pt x="10800" y="0"/>
                </a:cubicBezTo>
                <a:cubicBezTo>
                  <a:pt x="6327" y="0"/>
                  <a:pt x="2700" y="2638"/>
                  <a:pt x="2700" y="5891"/>
                </a:cubicBezTo>
                <a:cubicBezTo>
                  <a:pt x="2700" y="6162"/>
                  <a:pt x="3003" y="6382"/>
                  <a:pt x="3375" y="6382"/>
                </a:cubicBezTo>
                <a:cubicBezTo>
                  <a:pt x="3747" y="6382"/>
                  <a:pt x="4050" y="6162"/>
                  <a:pt x="4050" y="5891"/>
                </a:cubicBezTo>
                <a:cubicBezTo>
                  <a:pt x="4050" y="3180"/>
                  <a:pt x="7072" y="982"/>
                  <a:pt x="10800" y="982"/>
                </a:cubicBezTo>
                <a:cubicBezTo>
                  <a:pt x="14528" y="982"/>
                  <a:pt x="17550" y="3180"/>
                  <a:pt x="17550" y="5891"/>
                </a:cubicBezTo>
                <a:lnTo>
                  <a:pt x="17550" y="8836"/>
                </a:lnTo>
                <a:lnTo>
                  <a:pt x="2700" y="8836"/>
                </a:lnTo>
                <a:cubicBezTo>
                  <a:pt x="1209" y="8836"/>
                  <a:pt x="0" y="9716"/>
                  <a:pt x="0" y="10800"/>
                </a:cubicBezTo>
                <a:lnTo>
                  <a:pt x="0" y="19636"/>
                </a:lnTo>
                <a:cubicBezTo>
                  <a:pt x="0" y="20721"/>
                  <a:pt x="1209" y="21600"/>
                  <a:pt x="2700" y="21600"/>
                </a:cubicBezTo>
                <a:lnTo>
                  <a:pt x="18900" y="21600"/>
                </a:lnTo>
                <a:cubicBezTo>
                  <a:pt x="20391" y="21600"/>
                  <a:pt x="21600" y="20721"/>
                  <a:pt x="21600" y="19636"/>
                </a:cubicBezTo>
                <a:lnTo>
                  <a:pt x="21600" y="10800"/>
                </a:lnTo>
                <a:cubicBezTo>
                  <a:pt x="21600" y="9716"/>
                  <a:pt x="20391" y="8836"/>
                  <a:pt x="18900" y="8836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28" name="Shape 3782"/>
          <p:cNvSpPr/>
          <p:nvPr/>
        </p:nvSpPr>
        <p:spPr>
          <a:xfrm>
            <a:off x="8041132" y="2317369"/>
            <a:ext cx="276199" cy="3083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0458"/>
                </a:moveTo>
                <a:lnTo>
                  <a:pt x="14727" y="18775"/>
                </a:lnTo>
                <a:lnTo>
                  <a:pt x="14727" y="1142"/>
                </a:lnTo>
                <a:lnTo>
                  <a:pt x="20618" y="2825"/>
                </a:lnTo>
                <a:cubicBezTo>
                  <a:pt x="20618" y="2825"/>
                  <a:pt x="20618" y="20458"/>
                  <a:pt x="20618" y="20458"/>
                </a:cubicBezTo>
                <a:close/>
                <a:moveTo>
                  <a:pt x="13745" y="18775"/>
                </a:moveTo>
                <a:lnTo>
                  <a:pt x="7855" y="20458"/>
                </a:lnTo>
                <a:lnTo>
                  <a:pt x="7855" y="2825"/>
                </a:lnTo>
                <a:lnTo>
                  <a:pt x="13745" y="1142"/>
                </a:lnTo>
                <a:cubicBezTo>
                  <a:pt x="13745" y="1142"/>
                  <a:pt x="13745" y="18775"/>
                  <a:pt x="13745" y="18775"/>
                </a:cubicBezTo>
                <a:close/>
                <a:moveTo>
                  <a:pt x="6873" y="20458"/>
                </a:moveTo>
                <a:lnTo>
                  <a:pt x="982" y="18775"/>
                </a:lnTo>
                <a:lnTo>
                  <a:pt x="982" y="1142"/>
                </a:lnTo>
                <a:lnTo>
                  <a:pt x="6873" y="2825"/>
                </a:lnTo>
                <a:cubicBezTo>
                  <a:pt x="6873" y="2825"/>
                  <a:pt x="6873" y="20458"/>
                  <a:pt x="6873" y="20458"/>
                </a:cubicBezTo>
                <a:close/>
                <a:moveTo>
                  <a:pt x="21241" y="1990"/>
                </a:moveTo>
                <a:lnTo>
                  <a:pt x="21244" y="1983"/>
                </a:lnTo>
                <a:lnTo>
                  <a:pt x="14372" y="19"/>
                </a:lnTo>
                <a:lnTo>
                  <a:pt x="14369" y="27"/>
                </a:lnTo>
                <a:cubicBezTo>
                  <a:pt x="14326" y="14"/>
                  <a:pt x="14283" y="0"/>
                  <a:pt x="14236" y="0"/>
                </a:cubicBezTo>
                <a:cubicBezTo>
                  <a:pt x="14189" y="0"/>
                  <a:pt x="14147" y="14"/>
                  <a:pt x="14104" y="27"/>
                </a:cubicBezTo>
                <a:lnTo>
                  <a:pt x="14102" y="19"/>
                </a:lnTo>
                <a:lnTo>
                  <a:pt x="7364" y="1944"/>
                </a:lnTo>
                <a:lnTo>
                  <a:pt x="626" y="19"/>
                </a:lnTo>
                <a:lnTo>
                  <a:pt x="624" y="27"/>
                </a:lnTo>
                <a:cubicBezTo>
                  <a:pt x="581" y="14"/>
                  <a:pt x="538" y="0"/>
                  <a:pt x="491" y="0"/>
                </a:cubicBezTo>
                <a:cubicBezTo>
                  <a:pt x="220" y="0"/>
                  <a:pt x="0" y="220"/>
                  <a:pt x="0" y="491"/>
                </a:cubicBezTo>
                <a:lnTo>
                  <a:pt x="0" y="19145"/>
                </a:lnTo>
                <a:cubicBezTo>
                  <a:pt x="0" y="19370"/>
                  <a:pt x="153" y="19551"/>
                  <a:pt x="358" y="19610"/>
                </a:cubicBezTo>
                <a:lnTo>
                  <a:pt x="356" y="19618"/>
                </a:lnTo>
                <a:lnTo>
                  <a:pt x="7229" y="21582"/>
                </a:lnTo>
                <a:lnTo>
                  <a:pt x="7231" y="21573"/>
                </a:lnTo>
                <a:cubicBezTo>
                  <a:pt x="7274" y="21586"/>
                  <a:pt x="7316" y="21600"/>
                  <a:pt x="7364" y="21600"/>
                </a:cubicBezTo>
                <a:cubicBezTo>
                  <a:pt x="7411" y="21600"/>
                  <a:pt x="7453" y="21586"/>
                  <a:pt x="7496" y="21573"/>
                </a:cubicBezTo>
                <a:lnTo>
                  <a:pt x="7498" y="21582"/>
                </a:lnTo>
                <a:lnTo>
                  <a:pt x="14236" y="19656"/>
                </a:lnTo>
                <a:lnTo>
                  <a:pt x="20975" y="21582"/>
                </a:lnTo>
                <a:lnTo>
                  <a:pt x="20977" y="21573"/>
                </a:lnTo>
                <a:cubicBezTo>
                  <a:pt x="21020" y="21586"/>
                  <a:pt x="21062" y="21600"/>
                  <a:pt x="21109" y="21600"/>
                </a:cubicBezTo>
                <a:cubicBezTo>
                  <a:pt x="21380" y="21600"/>
                  <a:pt x="21600" y="21380"/>
                  <a:pt x="21600" y="21109"/>
                </a:cubicBezTo>
                <a:lnTo>
                  <a:pt x="21600" y="2455"/>
                </a:lnTo>
                <a:cubicBezTo>
                  <a:pt x="21600" y="2231"/>
                  <a:pt x="21447" y="2049"/>
                  <a:pt x="21241" y="199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29" name="Shape 3783"/>
          <p:cNvSpPr/>
          <p:nvPr/>
        </p:nvSpPr>
        <p:spPr>
          <a:xfrm>
            <a:off x="9480937" y="1282451"/>
            <a:ext cx="283602" cy="3100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547" y="12509"/>
                </a:moveTo>
                <a:lnTo>
                  <a:pt x="18520" y="12646"/>
                </a:lnTo>
                <a:cubicBezTo>
                  <a:pt x="18572" y="12276"/>
                  <a:pt x="18589" y="11922"/>
                  <a:pt x="18572" y="11593"/>
                </a:cubicBezTo>
                <a:lnTo>
                  <a:pt x="17592" y="11645"/>
                </a:lnTo>
                <a:cubicBezTo>
                  <a:pt x="17606" y="11910"/>
                  <a:pt x="17591" y="12202"/>
                  <a:pt x="17547" y="12509"/>
                </a:cubicBezTo>
                <a:moveTo>
                  <a:pt x="17444" y="10833"/>
                </a:moveTo>
                <a:lnTo>
                  <a:pt x="18374" y="10520"/>
                </a:lnTo>
                <a:cubicBezTo>
                  <a:pt x="18262" y="10187"/>
                  <a:pt x="18104" y="9869"/>
                  <a:pt x="17890" y="9547"/>
                </a:cubicBezTo>
                <a:lnTo>
                  <a:pt x="17072" y="10089"/>
                </a:lnTo>
                <a:cubicBezTo>
                  <a:pt x="17237" y="10339"/>
                  <a:pt x="17359" y="10582"/>
                  <a:pt x="17444" y="10833"/>
                </a:cubicBezTo>
                <a:moveTo>
                  <a:pt x="17529" y="13890"/>
                </a:moveTo>
                <a:cubicBezTo>
                  <a:pt x="17440" y="13801"/>
                  <a:pt x="17317" y="13745"/>
                  <a:pt x="17182" y="13745"/>
                </a:cubicBezTo>
                <a:cubicBezTo>
                  <a:pt x="16910" y="13745"/>
                  <a:pt x="16691" y="13965"/>
                  <a:pt x="16691" y="14236"/>
                </a:cubicBezTo>
                <a:cubicBezTo>
                  <a:pt x="16691" y="14373"/>
                  <a:pt x="16746" y="14495"/>
                  <a:pt x="16835" y="14583"/>
                </a:cubicBezTo>
                <a:lnTo>
                  <a:pt x="17469" y="15218"/>
                </a:lnTo>
                <a:lnTo>
                  <a:pt x="16835" y="15853"/>
                </a:lnTo>
                <a:cubicBezTo>
                  <a:pt x="16746" y="15942"/>
                  <a:pt x="16691" y="16065"/>
                  <a:pt x="16691" y="16200"/>
                </a:cubicBezTo>
                <a:cubicBezTo>
                  <a:pt x="16691" y="16471"/>
                  <a:pt x="16910" y="16691"/>
                  <a:pt x="17182" y="16691"/>
                </a:cubicBezTo>
                <a:cubicBezTo>
                  <a:pt x="17317" y="16691"/>
                  <a:pt x="17440" y="16636"/>
                  <a:pt x="17529" y="16547"/>
                </a:cubicBezTo>
                <a:lnTo>
                  <a:pt x="18164" y="15912"/>
                </a:lnTo>
                <a:lnTo>
                  <a:pt x="18798" y="16547"/>
                </a:lnTo>
                <a:cubicBezTo>
                  <a:pt x="18887" y="16636"/>
                  <a:pt x="19010" y="16691"/>
                  <a:pt x="19145" y="16691"/>
                </a:cubicBezTo>
                <a:cubicBezTo>
                  <a:pt x="19417" y="16691"/>
                  <a:pt x="19636" y="16471"/>
                  <a:pt x="19636" y="16200"/>
                </a:cubicBezTo>
                <a:cubicBezTo>
                  <a:pt x="19636" y="16065"/>
                  <a:pt x="19582" y="15942"/>
                  <a:pt x="19493" y="15853"/>
                </a:cubicBezTo>
                <a:lnTo>
                  <a:pt x="18858" y="15218"/>
                </a:lnTo>
                <a:lnTo>
                  <a:pt x="19493" y="14583"/>
                </a:lnTo>
                <a:cubicBezTo>
                  <a:pt x="19582" y="14495"/>
                  <a:pt x="19636" y="14373"/>
                  <a:pt x="19636" y="14236"/>
                </a:cubicBezTo>
                <a:cubicBezTo>
                  <a:pt x="19636" y="13965"/>
                  <a:pt x="19417" y="13745"/>
                  <a:pt x="19145" y="13745"/>
                </a:cubicBezTo>
                <a:cubicBezTo>
                  <a:pt x="19009" y="13745"/>
                  <a:pt x="18887" y="13801"/>
                  <a:pt x="18798" y="13890"/>
                </a:cubicBezTo>
                <a:lnTo>
                  <a:pt x="18164" y="14524"/>
                </a:lnTo>
                <a:cubicBezTo>
                  <a:pt x="18164" y="14524"/>
                  <a:pt x="17529" y="13890"/>
                  <a:pt x="17529" y="13890"/>
                </a:cubicBezTo>
                <a:close/>
                <a:moveTo>
                  <a:pt x="20618" y="20458"/>
                </a:moveTo>
                <a:lnTo>
                  <a:pt x="14727" y="18775"/>
                </a:lnTo>
                <a:lnTo>
                  <a:pt x="14727" y="7698"/>
                </a:lnTo>
                <a:cubicBezTo>
                  <a:pt x="14950" y="7803"/>
                  <a:pt x="15155" y="7914"/>
                  <a:pt x="15324" y="8034"/>
                </a:cubicBezTo>
                <a:lnTo>
                  <a:pt x="15893" y="7234"/>
                </a:lnTo>
                <a:cubicBezTo>
                  <a:pt x="15627" y="7044"/>
                  <a:pt x="15313" y="6872"/>
                  <a:pt x="14959" y="6721"/>
                </a:cubicBezTo>
                <a:lnTo>
                  <a:pt x="14727" y="7263"/>
                </a:lnTo>
                <a:lnTo>
                  <a:pt x="14727" y="1142"/>
                </a:lnTo>
                <a:lnTo>
                  <a:pt x="20618" y="2825"/>
                </a:lnTo>
                <a:cubicBezTo>
                  <a:pt x="20618" y="2825"/>
                  <a:pt x="20618" y="20458"/>
                  <a:pt x="20618" y="20458"/>
                </a:cubicBezTo>
                <a:close/>
                <a:moveTo>
                  <a:pt x="13745" y="18775"/>
                </a:moveTo>
                <a:lnTo>
                  <a:pt x="7855" y="20458"/>
                </a:lnTo>
                <a:lnTo>
                  <a:pt x="7855" y="9347"/>
                </a:lnTo>
                <a:lnTo>
                  <a:pt x="8249" y="10199"/>
                </a:lnTo>
                <a:cubicBezTo>
                  <a:pt x="8580" y="10045"/>
                  <a:pt x="8881" y="9843"/>
                  <a:pt x="9168" y="9581"/>
                </a:cubicBezTo>
                <a:lnTo>
                  <a:pt x="8505" y="8857"/>
                </a:lnTo>
                <a:cubicBezTo>
                  <a:pt x="8297" y="9048"/>
                  <a:pt x="8088" y="9187"/>
                  <a:pt x="7855" y="9299"/>
                </a:cubicBezTo>
                <a:lnTo>
                  <a:pt x="7855" y="2825"/>
                </a:lnTo>
                <a:lnTo>
                  <a:pt x="13745" y="1142"/>
                </a:lnTo>
                <a:cubicBezTo>
                  <a:pt x="13745" y="1142"/>
                  <a:pt x="13745" y="18775"/>
                  <a:pt x="13745" y="18775"/>
                </a:cubicBezTo>
                <a:close/>
                <a:moveTo>
                  <a:pt x="6873" y="20458"/>
                </a:moveTo>
                <a:lnTo>
                  <a:pt x="982" y="18775"/>
                </a:lnTo>
                <a:lnTo>
                  <a:pt x="982" y="1142"/>
                </a:lnTo>
                <a:lnTo>
                  <a:pt x="6873" y="2825"/>
                </a:lnTo>
                <a:cubicBezTo>
                  <a:pt x="6873" y="2825"/>
                  <a:pt x="6873" y="20458"/>
                  <a:pt x="6873" y="20458"/>
                </a:cubicBezTo>
                <a:close/>
                <a:moveTo>
                  <a:pt x="21241" y="1990"/>
                </a:moveTo>
                <a:lnTo>
                  <a:pt x="21244" y="1983"/>
                </a:lnTo>
                <a:lnTo>
                  <a:pt x="14372" y="19"/>
                </a:lnTo>
                <a:lnTo>
                  <a:pt x="14369" y="27"/>
                </a:lnTo>
                <a:cubicBezTo>
                  <a:pt x="14326" y="14"/>
                  <a:pt x="14283" y="0"/>
                  <a:pt x="14236" y="0"/>
                </a:cubicBezTo>
                <a:cubicBezTo>
                  <a:pt x="14189" y="0"/>
                  <a:pt x="14147" y="14"/>
                  <a:pt x="14104" y="27"/>
                </a:cubicBezTo>
                <a:lnTo>
                  <a:pt x="14102" y="19"/>
                </a:lnTo>
                <a:lnTo>
                  <a:pt x="7364" y="1944"/>
                </a:lnTo>
                <a:lnTo>
                  <a:pt x="626" y="19"/>
                </a:lnTo>
                <a:lnTo>
                  <a:pt x="623" y="27"/>
                </a:lnTo>
                <a:cubicBezTo>
                  <a:pt x="580" y="14"/>
                  <a:pt x="538" y="0"/>
                  <a:pt x="491" y="0"/>
                </a:cubicBezTo>
                <a:cubicBezTo>
                  <a:pt x="220" y="0"/>
                  <a:pt x="0" y="220"/>
                  <a:pt x="0" y="491"/>
                </a:cubicBezTo>
                <a:lnTo>
                  <a:pt x="0" y="19145"/>
                </a:lnTo>
                <a:cubicBezTo>
                  <a:pt x="0" y="19370"/>
                  <a:pt x="153" y="19551"/>
                  <a:pt x="359" y="19610"/>
                </a:cubicBezTo>
                <a:lnTo>
                  <a:pt x="356" y="19618"/>
                </a:lnTo>
                <a:lnTo>
                  <a:pt x="7228" y="21582"/>
                </a:lnTo>
                <a:lnTo>
                  <a:pt x="7231" y="21573"/>
                </a:lnTo>
                <a:cubicBezTo>
                  <a:pt x="7274" y="21586"/>
                  <a:pt x="7317" y="21600"/>
                  <a:pt x="7364" y="21600"/>
                </a:cubicBezTo>
                <a:cubicBezTo>
                  <a:pt x="7411" y="21600"/>
                  <a:pt x="7453" y="21586"/>
                  <a:pt x="7496" y="21573"/>
                </a:cubicBezTo>
                <a:lnTo>
                  <a:pt x="7499" y="21582"/>
                </a:lnTo>
                <a:lnTo>
                  <a:pt x="14236" y="19656"/>
                </a:lnTo>
                <a:lnTo>
                  <a:pt x="20975" y="21582"/>
                </a:lnTo>
                <a:lnTo>
                  <a:pt x="20977" y="21573"/>
                </a:lnTo>
                <a:cubicBezTo>
                  <a:pt x="21020" y="21586"/>
                  <a:pt x="21062" y="21600"/>
                  <a:pt x="21109" y="21600"/>
                </a:cubicBezTo>
                <a:cubicBezTo>
                  <a:pt x="21380" y="21600"/>
                  <a:pt x="21600" y="21380"/>
                  <a:pt x="21600" y="21109"/>
                </a:cubicBezTo>
                <a:lnTo>
                  <a:pt x="21600" y="2455"/>
                </a:lnTo>
                <a:cubicBezTo>
                  <a:pt x="21600" y="2231"/>
                  <a:pt x="21447" y="2049"/>
                  <a:pt x="21241" y="1990"/>
                </a:cubicBezTo>
                <a:moveTo>
                  <a:pt x="16435" y="9275"/>
                </a:moveTo>
                <a:lnTo>
                  <a:pt x="16518" y="9374"/>
                </a:lnTo>
                <a:lnTo>
                  <a:pt x="17269" y="8740"/>
                </a:lnTo>
                <a:lnTo>
                  <a:pt x="17184" y="8640"/>
                </a:lnTo>
                <a:cubicBezTo>
                  <a:pt x="17013" y="8438"/>
                  <a:pt x="16840" y="8236"/>
                  <a:pt x="16677" y="8019"/>
                </a:cubicBezTo>
                <a:lnTo>
                  <a:pt x="15891" y="8606"/>
                </a:lnTo>
                <a:cubicBezTo>
                  <a:pt x="16066" y="8840"/>
                  <a:pt x="16251" y="9059"/>
                  <a:pt x="16435" y="9275"/>
                </a:cubicBezTo>
                <a:moveTo>
                  <a:pt x="6270" y="11022"/>
                </a:moveTo>
                <a:lnTo>
                  <a:pt x="5739" y="10197"/>
                </a:lnTo>
                <a:cubicBezTo>
                  <a:pt x="5432" y="10394"/>
                  <a:pt x="5153" y="10605"/>
                  <a:pt x="4909" y="10826"/>
                </a:cubicBezTo>
                <a:lnTo>
                  <a:pt x="5568" y="11554"/>
                </a:lnTo>
                <a:cubicBezTo>
                  <a:pt x="5772" y="11370"/>
                  <a:pt x="6008" y="11191"/>
                  <a:pt x="6270" y="11022"/>
                </a:cubicBezTo>
                <a:moveTo>
                  <a:pt x="5004" y="12185"/>
                </a:moveTo>
                <a:lnTo>
                  <a:pt x="4196" y="11628"/>
                </a:lnTo>
                <a:cubicBezTo>
                  <a:pt x="3975" y="11950"/>
                  <a:pt x="3812" y="12288"/>
                  <a:pt x="3713" y="12634"/>
                </a:cubicBezTo>
                <a:lnTo>
                  <a:pt x="4656" y="12906"/>
                </a:lnTo>
                <a:cubicBezTo>
                  <a:pt x="4727" y="12661"/>
                  <a:pt x="4844" y="12418"/>
                  <a:pt x="5004" y="12185"/>
                </a:cubicBezTo>
                <a:moveTo>
                  <a:pt x="10467" y="8319"/>
                </a:moveTo>
                <a:lnTo>
                  <a:pt x="9972" y="7470"/>
                </a:lnTo>
                <a:cubicBezTo>
                  <a:pt x="9623" y="7674"/>
                  <a:pt x="9362" y="7936"/>
                  <a:pt x="9132" y="8189"/>
                </a:cubicBezTo>
                <a:lnTo>
                  <a:pt x="9857" y="8850"/>
                </a:lnTo>
                <a:cubicBezTo>
                  <a:pt x="10063" y="8624"/>
                  <a:pt x="10245" y="8448"/>
                  <a:pt x="10467" y="8319"/>
                </a:cubicBezTo>
                <a:moveTo>
                  <a:pt x="3927" y="15709"/>
                </a:moveTo>
                <a:cubicBezTo>
                  <a:pt x="4469" y="15709"/>
                  <a:pt x="4909" y="15270"/>
                  <a:pt x="4909" y="14727"/>
                </a:cubicBezTo>
                <a:cubicBezTo>
                  <a:pt x="4909" y="14186"/>
                  <a:pt x="4469" y="13745"/>
                  <a:pt x="3927" y="13745"/>
                </a:cubicBezTo>
                <a:cubicBezTo>
                  <a:pt x="3385" y="13745"/>
                  <a:pt x="2945" y="14186"/>
                  <a:pt x="2945" y="14727"/>
                </a:cubicBezTo>
                <a:cubicBezTo>
                  <a:pt x="2945" y="15270"/>
                  <a:pt x="3385" y="15709"/>
                  <a:pt x="3927" y="15709"/>
                </a:cubicBezTo>
                <a:moveTo>
                  <a:pt x="12273" y="7855"/>
                </a:moveTo>
                <a:cubicBezTo>
                  <a:pt x="12815" y="7855"/>
                  <a:pt x="13255" y="7415"/>
                  <a:pt x="13255" y="6873"/>
                </a:cubicBezTo>
                <a:cubicBezTo>
                  <a:pt x="13255" y="6331"/>
                  <a:pt x="12815" y="5891"/>
                  <a:pt x="12273" y="5891"/>
                </a:cubicBezTo>
                <a:cubicBezTo>
                  <a:pt x="11730" y="5891"/>
                  <a:pt x="11291" y="6331"/>
                  <a:pt x="11291" y="6873"/>
                </a:cubicBezTo>
                <a:cubicBezTo>
                  <a:pt x="11291" y="7415"/>
                  <a:pt x="11730" y="7855"/>
                  <a:pt x="12273" y="7855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30" name="Shape 3613"/>
          <p:cNvSpPr/>
          <p:nvPr/>
        </p:nvSpPr>
        <p:spPr>
          <a:xfrm>
            <a:off x="10794795" y="1330052"/>
            <a:ext cx="275875" cy="2900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31" name="Shape 3682"/>
          <p:cNvSpPr/>
          <p:nvPr/>
        </p:nvSpPr>
        <p:spPr>
          <a:xfrm>
            <a:off x="8056072" y="1330052"/>
            <a:ext cx="261259" cy="2437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109" y="13200"/>
                </a:moveTo>
                <a:lnTo>
                  <a:pt x="5400" y="13200"/>
                </a:lnTo>
                <a:cubicBezTo>
                  <a:pt x="5129" y="13200"/>
                  <a:pt x="4909" y="13470"/>
                  <a:pt x="4909" y="13800"/>
                </a:cubicBezTo>
                <a:cubicBezTo>
                  <a:pt x="4909" y="14132"/>
                  <a:pt x="5129" y="14400"/>
                  <a:pt x="5400" y="14400"/>
                </a:cubicBezTo>
                <a:lnTo>
                  <a:pt x="21109" y="14400"/>
                </a:lnTo>
                <a:cubicBezTo>
                  <a:pt x="21380" y="14400"/>
                  <a:pt x="21600" y="14132"/>
                  <a:pt x="21600" y="13800"/>
                </a:cubicBezTo>
                <a:cubicBezTo>
                  <a:pt x="21600" y="13470"/>
                  <a:pt x="21380" y="13200"/>
                  <a:pt x="21109" y="13200"/>
                </a:cubicBezTo>
                <a:moveTo>
                  <a:pt x="21109" y="7200"/>
                </a:moveTo>
                <a:lnTo>
                  <a:pt x="5400" y="7200"/>
                </a:lnTo>
                <a:cubicBezTo>
                  <a:pt x="5129" y="7200"/>
                  <a:pt x="4909" y="7470"/>
                  <a:pt x="4909" y="7800"/>
                </a:cubicBezTo>
                <a:cubicBezTo>
                  <a:pt x="4909" y="8132"/>
                  <a:pt x="5129" y="8401"/>
                  <a:pt x="5400" y="8401"/>
                </a:cubicBezTo>
                <a:lnTo>
                  <a:pt x="21109" y="8401"/>
                </a:lnTo>
                <a:cubicBezTo>
                  <a:pt x="21380" y="8401"/>
                  <a:pt x="21600" y="8132"/>
                  <a:pt x="21600" y="7800"/>
                </a:cubicBezTo>
                <a:cubicBezTo>
                  <a:pt x="21600" y="7470"/>
                  <a:pt x="21380" y="7200"/>
                  <a:pt x="21109" y="7200"/>
                </a:cubicBezTo>
                <a:moveTo>
                  <a:pt x="1473" y="0"/>
                </a:moveTo>
                <a:cubicBezTo>
                  <a:pt x="659" y="0"/>
                  <a:pt x="0" y="806"/>
                  <a:pt x="0" y="1800"/>
                </a:cubicBezTo>
                <a:cubicBezTo>
                  <a:pt x="0" y="2795"/>
                  <a:pt x="659" y="3600"/>
                  <a:pt x="1473" y="3600"/>
                </a:cubicBezTo>
                <a:cubicBezTo>
                  <a:pt x="2286" y="3600"/>
                  <a:pt x="2945" y="2795"/>
                  <a:pt x="2945" y="1800"/>
                </a:cubicBezTo>
                <a:cubicBezTo>
                  <a:pt x="2945" y="806"/>
                  <a:pt x="2286" y="0"/>
                  <a:pt x="1473" y="0"/>
                </a:cubicBezTo>
                <a:moveTo>
                  <a:pt x="21109" y="19200"/>
                </a:moveTo>
                <a:lnTo>
                  <a:pt x="5400" y="19200"/>
                </a:lnTo>
                <a:cubicBezTo>
                  <a:pt x="5129" y="19200"/>
                  <a:pt x="4909" y="19470"/>
                  <a:pt x="4909" y="19800"/>
                </a:cubicBezTo>
                <a:cubicBezTo>
                  <a:pt x="4909" y="20132"/>
                  <a:pt x="5129" y="20400"/>
                  <a:pt x="5400" y="20400"/>
                </a:cubicBezTo>
                <a:lnTo>
                  <a:pt x="21109" y="20400"/>
                </a:lnTo>
                <a:cubicBezTo>
                  <a:pt x="21380" y="20400"/>
                  <a:pt x="21600" y="20132"/>
                  <a:pt x="21600" y="19800"/>
                </a:cubicBezTo>
                <a:cubicBezTo>
                  <a:pt x="21600" y="19470"/>
                  <a:pt x="21380" y="19200"/>
                  <a:pt x="21109" y="19200"/>
                </a:cubicBezTo>
                <a:moveTo>
                  <a:pt x="5400" y="2400"/>
                </a:moveTo>
                <a:lnTo>
                  <a:pt x="21109" y="2400"/>
                </a:lnTo>
                <a:cubicBezTo>
                  <a:pt x="21380" y="2400"/>
                  <a:pt x="21600" y="2132"/>
                  <a:pt x="21600" y="1800"/>
                </a:cubicBezTo>
                <a:cubicBezTo>
                  <a:pt x="21600" y="1470"/>
                  <a:pt x="21380" y="1200"/>
                  <a:pt x="21109" y="1200"/>
                </a:cubicBezTo>
                <a:lnTo>
                  <a:pt x="5400" y="1200"/>
                </a:lnTo>
                <a:cubicBezTo>
                  <a:pt x="5129" y="1200"/>
                  <a:pt x="4909" y="1470"/>
                  <a:pt x="4909" y="1800"/>
                </a:cubicBezTo>
                <a:cubicBezTo>
                  <a:pt x="4909" y="2132"/>
                  <a:pt x="5129" y="2400"/>
                  <a:pt x="5400" y="2400"/>
                </a:cubicBezTo>
                <a:moveTo>
                  <a:pt x="1473" y="18000"/>
                </a:moveTo>
                <a:cubicBezTo>
                  <a:pt x="659" y="18000"/>
                  <a:pt x="0" y="18806"/>
                  <a:pt x="0" y="19800"/>
                </a:cubicBezTo>
                <a:cubicBezTo>
                  <a:pt x="0" y="20795"/>
                  <a:pt x="659" y="21600"/>
                  <a:pt x="1473" y="21600"/>
                </a:cubicBezTo>
                <a:cubicBezTo>
                  <a:pt x="2286" y="21600"/>
                  <a:pt x="2945" y="20795"/>
                  <a:pt x="2945" y="19800"/>
                </a:cubicBezTo>
                <a:cubicBezTo>
                  <a:pt x="2945" y="18806"/>
                  <a:pt x="2286" y="18000"/>
                  <a:pt x="1473" y="18000"/>
                </a:cubicBezTo>
                <a:moveTo>
                  <a:pt x="1473" y="6000"/>
                </a:moveTo>
                <a:cubicBezTo>
                  <a:pt x="659" y="6000"/>
                  <a:pt x="0" y="6806"/>
                  <a:pt x="0" y="7800"/>
                </a:cubicBezTo>
                <a:cubicBezTo>
                  <a:pt x="0" y="8795"/>
                  <a:pt x="659" y="9600"/>
                  <a:pt x="1473" y="9600"/>
                </a:cubicBezTo>
                <a:cubicBezTo>
                  <a:pt x="2286" y="9600"/>
                  <a:pt x="2945" y="8795"/>
                  <a:pt x="2945" y="7800"/>
                </a:cubicBezTo>
                <a:cubicBezTo>
                  <a:pt x="2945" y="6806"/>
                  <a:pt x="2286" y="6000"/>
                  <a:pt x="1473" y="6000"/>
                </a:cubicBezTo>
                <a:moveTo>
                  <a:pt x="1473" y="12000"/>
                </a:moveTo>
                <a:cubicBezTo>
                  <a:pt x="659" y="12000"/>
                  <a:pt x="0" y="12806"/>
                  <a:pt x="0" y="13800"/>
                </a:cubicBezTo>
                <a:cubicBezTo>
                  <a:pt x="0" y="14795"/>
                  <a:pt x="659" y="15600"/>
                  <a:pt x="1473" y="15600"/>
                </a:cubicBezTo>
                <a:cubicBezTo>
                  <a:pt x="2286" y="15600"/>
                  <a:pt x="2945" y="14795"/>
                  <a:pt x="2945" y="13800"/>
                </a:cubicBezTo>
                <a:cubicBezTo>
                  <a:pt x="2945" y="12806"/>
                  <a:pt x="2286" y="12000"/>
                  <a:pt x="1473" y="1200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32" name="Shape 3629"/>
          <p:cNvSpPr/>
          <p:nvPr/>
        </p:nvSpPr>
        <p:spPr>
          <a:xfrm>
            <a:off x="8028689" y="4528950"/>
            <a:ext cx="292702" cy="3261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moveTo>
                  <a:pt x="11874" y="5396"/>
                </a:moveTo>
                <a:cubicBezTo>
                  <a:pt x="11493" y="5396"/>
                  <a:pt x="11166" y="5519"/>
                  <a:pt x="10894" y="5766"/>
                </a:cubicBezTo>
                <a:cubicBezTo>
                  <a:pt x="10621" y="6013"/>
                  <a:pt x="10484" y="6310"/>
                  <a:pt x="10484" y="6658"/>
                </a:cubicBezTo>
                <a:cubicBezTo>
                  <a:pt x="10484" y="7005"/>
                  <a:pt x="10621" y="7301"/>
                  <a:pt x="10894" y="7545"/>
                </a:cubicBezTo>
                <a:cubicBezTo>
                  <a:pt x="11166" y="7790"/>
                  <a:pt x="11493" y="7912"/>
                  <a:pt x="11874" y="7912"/>
                </a:cubicBezTo>
                <a:cubicBezTo>
                  <a:pt x="12255" y="7912"/>
                  <a:pt x="12581" y="7790"/>
                  <a:pt x="12852" y="7545"/>
                </a:cubicBezTo>
                <a:cubicBezTo>
                  <a:pt x="13122" y="7301"/>
                  <a:pt x="13257" y="7005"/>
                  <a:pt x="13257" y="6658"/>
                </a:cubicBezTo>
                <a:cubicBezTo>
                  <a:pt x="13257" y="6310"/>
                  <a:pt x="13122" y="6013"/>
                  <a:pt x="12852" y="5766"/>
                </a:cubicBezTo>
                <a:cubicBezTo>
                  <a:pt x="12581" y="5519"/>
                  <a:pt x="12255" y="5396"/>
                  <a:pt x="11874" y="5396"/>
                </a:cubicBezTo>
                <a:moveTo>
                  <a:pt x="12242" y="15228"/>
                </a:moveTo>
                <a:cubicBezTo>
                  <a:pt x="11942" y="15228"/>
                  <a:pt x="11730" y="15180"/>
                  <a:pt x="11608" y="15083"/>
                </a:cubicBezTo>
                <a:cubicBezTo>
                  <a:pt x="11486" y="14987"/>
                  <a:pt x="11425" y="14807"/>
                  <a:pt x="11425" y="14542"/>
                </a:cubicBezTo>
                <a:cubicBezTo>
                  <a:pt x="11425" y="14436"/>
                  <a:pt x="11444" y="14281"/>
                  <a:pt x="11482" y="14076"/>
                </a:cubicBezTo>
                <a:cubicBezTo>
                  <a:pt x="11519" y="13870"/>
                  <a:pt x="11562" y="13687"/>
                  <a:pt x="11609" y="13527"/>
                </a:cubicBezTo>
                <a:lnTo>
                  <a:pt x="12189" y="11532"/>
                </a:lnTo>
                <a:cubicBezTo>
                  <a:pt x="12246" y="11349"/>
                  <a:pt x="12284" y="11148"/>
                  <a:pt x="12306" y="10929"/>
                </a:cubicBezTo>
                <a:cubicBezTo>
                  <a:pt x="12327" y="10709"/>
                  <a:pt x="12337" y="10557"/>
                  <a:pt x="12337" y="10469"/>
                </a:cubicBezTo>
                <a:cubicBezTo>
                  <a:pt x="12337" y="10049"/>
                  <a:pt x="12185" y="9707"/>
                  <a:pt x="11882" y="9444"/>
                </a:cubicBezTo>
                <a:cubicBezTo>
                  <a:pt x="11578" y="9182"/>
                  <a:pt x="11146" y="9050"/>
                  <a:pt x="10586" y="9050"/>
                </a:cubicBezTo>
                <a:cubicBezTo>
                  <a:pt x="10275" y="9050"/>
                  <a:pt x="9945" y="9104"/>
                  <a:pt x="9597" y="9211"/>
                </a:cubicBezTo>
                <a:cubicBezTo>
                  <a:pt x="9248" y="9319"/>
                  <a:pt x="8884" y="9448"/>
                  <a:pt x="8502" y="9599"/>
                </a:cubicBezTo>
                <a:lnTo>
                  <a:pt x="8347" y="10216"/>
                </a:lnTo>
                <a:cubicBezTo>
                  <a:pt x="8460" y="10175"/>
                  <a:pt x="8595" y="10131"/>
                  <a:pt x="8753" y="10085"/>
                </a:cubicBezTo>
                <a:cubicBezTo>
                  <a:pt x="8911" y="10040"/>
                  <a:pt x="9066" y="10017"/>
                  <a:pt x="9217" y="10017"/>
                </a:cubicBezTo>
                <a:cubicBezTo>
                  <a:pt x="9524" y="10017"/>
                  <a:pt x="9731" y="10068"/>
                  <a:pt x="9839" y="10168"/>
                </a:cubicBezTo>
                <a:cubicBezTo>
                  <a:pt x="9948" y="10269"/>
                  <a:pt x="10002" y="10447"/>
                  <a:pt x="10002" y="10703"/>
                </a:cubicBezTo>
                <a:cubicBezTo>
                  <a:pt x="10002" y="10844"/>
                  <a:pt x="9985" y="11001"/>
                  <a:pt x="9949" y="11172"/>
                </a:cubicBezTo>
                <a:cubicBezTo>
                  <a:pt x="9914" y="11343"/>
                  <a:pt x="9870" y="11526"/>
                  <a:pt x="9818" y="11717"/>
                </a:cubicBezTo>
                <a:lnTo>
                  <a:pt x="9235" y="13719"/>
                </a:lnTo>
                <a:cubicBezTo>
                  <a:pt x="9184" y="13929"/>
                  <a:pt x="9146" y="14118"/>
                  <a:pt x="9123" y="14285"/>
                </a:cubicBezTo>
                <a:cubicBezTo>
                  <a:pt x="9100" y="14451"/>
                  <a:pt x="9088" y="14615"/>
                  <a:pt x="9088" y="14775"/>
                </a:cubicBezTo>
                <a:cubicBezTo>
                  <a:pt x="9088" y="15186"/>
                  <a:pt x="9244" y="15526"/>
                  <a:pt x="9556" y="15793"/>
                </a:cubicBezTo>
                <a:cubicBezTo>
                  <a:pt x="9869" y="16060"/>
                  <a:pt x="10308" y="16194"/>
                  <a:pt x="10872" y="16194"/>
                </a:cubicBezTo>
                <a:cubicBezTo>
                  <a:pt x="11239" y="16194"/>
                  <a:pt x="11561" y="16147"/>
                  <a:pt x="11839" y="16053"/>
                </a:cubicBezTo>
                <a:cubicBezTo>
                  <a:pt x="12117" y="15960"/>
                  <a:pt x="12488" y="15824"/>
                  <a:pt x="12954" y="15645"/>
                </a:cubicBezTo>
                <a:lnTo>
                  <a:pt x="13109" y="15028"/>
                </a:lnTo>
                <a:cubicBezTo>
                  <a:pt x="13029" y="15065"/>
                  <a:pt x="12900" y="15107"/>
                  <a:pt x="12721" y="15155"/>
                </a:cubicBezTo>
                <a:cubicBezTo>
                  <a:pt x="12543" y="15204"/>
                  <a:pt x="12383" y="15228"/>
                  <a:pt x="12242" y="15228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33" name="Shape 3603"/>
          <p:cNvSpPr/>
          <p:nvPr/>
        </p:nvSpPr>
        <p:spPr>
          <a:xfrm>
            <a:off x="8044121" y="3418079"/>
            <a:ext cx="234046" cy="3407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400" y="19636"/>
                </a:moveTo>
                <a:cubicBezTo>
                  <a:pt x="20400" y="20178"/>
                  <a:pt x="19862" y="20617"/>
                  <a:pt x="19200" y="20617"/>
                </a:cubicBezTo>
                <a:lnTo>
                  <a:pt x="6000" y="20617"/>
                </a:lnTo>
                <a:lnTo>
                  <a:pt x="6000" y="982"/>
                </a:lnTo>
                <a:lnTo>
                  <a:pt x="13200" y="982"/>
                </a:lnTo>
                <a:lnTo>
                  <a:pt x="13200" y="6872"/>
                </a:lnTo>
                <a:lnTo>
                  <a:pt x="15600" y="4909"/>
                </a:lnTo>
                <a:lnTo>
                  <a:pt x="18000" y="6872"/>
                </a:lnTo>
                <a:lnTo>
                  <a:pt x="18000" y="982"/>
                </a:lnTo>
                <a:lnTo>
                  <a:pt x="19200" y="982"/>
                </a:lnTo>
                <a:cubicBezTo>
                  <a:pt x="19862" y="982"/>
                  <a:pt x="20400" y="1422"/>
                  <a:pt x="20400" y="1964"/>
                </a:cubicBezTo>
                <a:cubicBezTo>
                  <a:pt x="20400" y="1964"/>
                  <a:pt x="20400" y="19636"/>
                  <a:pt x="20400" y="19636"/>
                </a:cubicBezTo>
                <a:close/>
                <a:moveTo>
                  <a:pt x="4800" y="20617"/>
                </a:moveTo>
                <a:lnTo>
                  <a:pt x="2400" y="20617"/>
                </a:lnTo>
                <a:cubicBezTo>
                  <a:pt x="1738" y="20617"/>
                  <a:pt x="1200" y="20178"/>
                  <a:pt x="1200" y="19636"/>
                </a:cubicBezTo>
                <a:lnTo>
                  <a:pt x="1200" y="1964"/>
                </a:lnTo>
                <a:cubicBezTo>
                  <a:pt x="1200" y="1422"/>
                  <a:pt x="1738" y="982"/>
                  <a:pt x="2400" y="982"/>
                </a:cubicBezTo>
                <a:lnTo>
                  <a:pt x="4800" y="982"/>
                </a:lnTo>
                <a:cubicBezTo>
                  <a:pt x="4800" y="982"/>
                  <a:pt x="4800" y="20617"/>
                  <a:pt x="4800" y="20617"/>
                </a:cubicBezTo>
                <a:close/>
                <a:moveTo>
                  <a:pt x="14400" y="982"/>
                </a:moveTo>
                <a:lnTo>
                  <a:pt x="16800" y="982"/>
                </a:lnTo>
                <a:lnTo>
                  <a:pt x="16800" y="4418"/>
                </a:lnTo>
                <a:lnTo>
                  <a:pt x="15600" y="3436"/>
                </a:lnTo>
                <a:lnTo>
                  <a:pt x="14400" y="4418"/>
                </a:lnTo>
                <a:cubicBezTo>
                  <a:pt x="14400" y="4418"/>
                  <a:pt x="14400" y="982"/>
                  <a:pt x="14400" y="982"/>
                </a:cubicBezTo>
                <a:close/>
                <a:moveTo>
                  <a:pt x="19200" y="0"/>
                </a:moveTo>
                <a:lnTo>
                  <a:pt x="2400" y="0"/>
                </a:lnTo>
                <a:cubicBezTo>
                  <a:pt x="1075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0"/>
                  <a:pt x="1075" y="21600"/>
                  <a:pt x="2400" y="21600"/>
                </a:cubicBezTo>
                <a:lnTo>
                  <a:pt x="19200" y="21600"/>
                </a:lnTo>
                <a:cubicBezTo>
                  <a:pt x="20525" y="21600"/>
                  <a:pt x="21600" y="20720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525" y="0"/>
                  <a:pt x="19200" y="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34" name="Shape 3673"/>
          <p:cNvSpPr/>
          <p:nvPr/>
        </p:nvSpPr>
        <p:spPr>
          <a:xfrm>
            <a:off x="9517211" y="3805802"/>
            <a:ext cx="313222" cy="3261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8" y="20618"/>
                  <a:pt x="982" y="16223"/>
                  <a:pt x="982" y="10800"/>
                </a:cubicBezTo>
                <a:cubicBezTo>
                  <a:pt x="982" y="5378"/>
                  <a:pt x="5378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moveTo>
                  <a:pt x="16200" y="10309"/>
                </a:moveTo>
                <a:lnTo>
                  <a:pt x="11291" y="10309"/>
                </a:lnTo>
                <a:lnTo>
                  <a:pt x="11291" y="5401"/>
                </a:lnTo>
                <a:cubicBezTo>
                  <a:pt x="11291" y="5129"/>
                  <a:pt x="11071" y="4909"/>
                  <a:pt x="10800" y="4909"/>
                </a:cubicBezTo>
                <a:cubicBezTo>
                  <a:pt x="10529" y="4909"/>
                  <a:pt x="10309" y="5129"/>
                  <a:pt x="10309" y="5401"/>
                </a:cubicBezTo>
                <a:lnTo>
                  <a:pt x="10309" y="10309"/>
                </a:lnTo>
                <a:lnTo>
                  <a:pt x="5400" y="10309"/>
                </a:lnTo>
                <a:cubicBezTo>
                  <a:pt x="5129" y="10309"/>
                  <a:pt x="4909" y="10530"/>
                  <a:pt x="4909" y="10800"/>
                </a:cubicBezTo>
                <a:cubicBezTo>
                  <a:pt x="4909" y="11071"/>
                  <a:pt x="5129" y="11292"/>
                  <a:pt x="5400" y="11292"/>
                </a:cubicBezTo>
                <a:lnTo>
                  <a:pt x="10309" y="11292"/>
                </a:lnTo>
                <a:lnTo>
                  <a:pt x="10309" y="16200"/>
                </a:lnTo>
                <a:cubicBezTo>
                  <a:pt x="10309" y="16471"/>
                  <a:pt x="10529" y="16691"/>
                  <a:pt x="10800" y="16691"/>
                </a:cubicBezTo>
                <a:cubicBezTo>
                  <a:pt x="11071" y="16691"/>
                  <a:pt x="11291" y="16471"/>
                  <a:pt x="11291" y="16200"/>
                </a:cubicBezTo>
                <a:lnTo>
                  <a:pt x="11291" y="11292"/>
                </a:lnTo>
                <a:lnTo>
                  <a:pt x="16200" y="11292"/>
                </a:lnTo>
                <a:cubicBezTo>
                  <a:pt x="16471" y="11292"/>
                  <a:pt x="16691" y="11071"/>
                  <a:pt x="16691" y="10800"/>
                </a:cubicBezTo>
                <a:cubicBezTo>
                  <a:pt x="16691" y="10530"/>
                  <a:pt x="16471" y="10309"/>
                  <a:pt x="16200" y="10309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35" name="Shape 3619"/>
          <p:cNvSpPr/>
          <p:nvPr/>
        </p:nvSpPr>
        <p:spPr>
          <a:xfrm>
            <a:off x="9514969" y="2878154"/>
            <a:ext cx="294905" cy="3083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0400"/>
                </a:moveTo>
                <a:lnTo>
                  <a:pt x="18655" y="20400"/>
                </a:lnTo>
                <a:lnTo>
                  <a:pt x="18655" y="1200"/>
                </a:lnTo>
                <a:lnTo>
                  <a:pt x="20618" y="1200"/>
                </a:lnTo>
                <a:cubicBezTo>
                  <a:pt x="20618" y="1200"/>
                  <a:pt x="20618" y="20400"/>
                  <a:pt x="20618" y="20400"/>
                </a:cubicBezTo>
                <a:close/>
                <a:moveTo>
                  <a:pt x="21109" y="0"/>
                </a:moveTo>
                <a:lnTo>
                  <a:pt x="18164" y="0"/>
                </a:lnTo>
                <a:cubicBezTo>
                  <a:pt x="17893" y="0"/>
                  <a:pt x="17673" y="269"/>
                  <a:pt x="17673" y="600"/>
                </a:cubicBezTo>
                <a:lnTo>
                  <a:pt x="17673" y="21000"/>
                </a:lnTo>
                <a:cubicBezTo>
                  <a:pt x="17673" y="21332"/>
                  <a:pt x="17893" y="21600"/>
                  <a:pt x="18164" y="21600"/>
                </a:cubicBezTo>
                <a:lnTo>
                  <a:pt x="21109" y="21600"/>
                </a:lnTo>
                <a:cubicBezTo>
                  <a:pt x="21380" y="21600"/>
                  <a:pt x="21600" y="21332"/>
                  <a:pt x="21600" y="21000"/>
                </a:cubicBezTo>
                <a:lnTo>
                  <a:pt x="21600" y="600"/>
                </a:lnTo>
                <a:cubicBezTo>
                  <a:pt x="21600" y="269"/>
                  <a:pt x="21380" y="0"/>
                  <a:pt x="21109" y="0"/>
                </a:cubicBezTo>
                <a:moveTo>
                  <a:pt x="8836" y="20400"/>
                </a:moveTo>
                <a:lnTo>
                  <a:pt x="6873" y="20400"/>
                </a:lnTo>
                <a:lnTo>
                  <a:pt x="6873" y="3600"/>
                </a:lnTo>
                <a:lnTo>
                  <a:pt x="8836" y="3600"/>
                </a:lnTo>
                <a:cubicBezTo>
                  <a:pt x="8836" y="3600"/>
                  <a:pt x="8836" y="20400"/>
                  <a:pt x="8836" y="20400"/>
                </a:cubicBezTo>
                <a:close/>
                <a:moveTo>
                  <a:pt x="9327" y="2400"/>
                </a:moveTo>
                <a:lnTo>
                  <a:pt x="6382" y="2400"/>
                </a:lnTo>
                <a:cubicBezTo>
                  <a:pt x="6111" y="2400"/>
                  <a:pt x="5891" y="2669"/>
                  <a:pt x="5891" y="3000"/>
                </a:cubicBezTo>
                <a:lnTo>
                  <a:pt x="5891" y="21000"/>
                </a:lnTo>
                <a:cubicBezTo>
                  <a:pt x="5891" y="21332"/>
                  <a:pt x="6111" y="21600"/>
                  <a:pt x="6382" y="21600"/>
                </a:cubicBezTo>
                <a:lnTo>
                  <a:pt x="9327" y="21600"/>
                </a:lnTo>
                <a:cubicBezTo>
                  <a:pt x="9598" y="21600"/>
                  <a:pt x="9818" y="21332"/>
                  <a:pt x="9818" y="21000"/>
                </a:cubicBezTo>
                <a:lnTo>
                  <a:pt x="9818" y="3000"/>
                </a:lnTo>
                <a:cubicBezTo>
                  <a:pt x="9818" y="2669"/>
                  <a:pt x="9598" y="2400"/>
                  <a:pt x="9327" y="2400"/>
                </a:cubicBezTo>
                <a:moveTo>
                  <a:pt x="14727" y="20400"/>
                </a:moveTo>
                <a:lnTo>
                  <a:pt x="12764" y="20400"/>
                </a:lnTo>
                <a:lnTo>
                  <a:pt x="12764" y="10800"/>
                </a:lnTo>
                <a:lnTo>
                  <a:pt x="14727" y="10800"/>
                </a:lnTo>
                <a:cubicBezTo>
                  <a:pt x="14727" y="10800"/>
                  <a:pt x="14727" y="20400"/>
                  <a:pt x="14727" y="20400"/>
                </a:cubicBezTo>
                <a:close/>
                <a:moveTo>
                  <a:pt x="15218" y="9600"/>
                </a:moveTo>
                <a:lnTo>
                  <a:pt x="12273" y="9600"/>
                </a:lnTo>
                <a:cubicBezTo>
                  <a:pt x="12002" y="9600"/>
                  <a:pt x="11782" y="9869"/>
                  <a:pt x="11782" y="10200"/>
                </a:cubicBezTo>
                <a:lnTo>
                  <a:pt x="11782" y="21000"/>
                </a:lnTo>
                <a:cubicBezTo>
                  <a:pt x="11782" y="21332"/>
                  <a:pt x="12002" y="21600"/>
                  <a:pt x="12273" y="21600"/>
                </a:cubicBezTo>
                <a:lnTo>
                  <a:pt x="15218" y="21600"/>
                </a:lnTo>
                <a:cubicBezTo>
                  <a:pt x="15489" y="21600"/>
                  <a:pt x="15709" y="21332"/>
                  <a:pt x="15709" y="21000"/>
                </a:cubicBezTo>
                <a:lnTo>
                  <a:pt x="15709" y="10200"/>
                </a:lnTo>
                <a:cubicBezTo>
                  <a:pt x="15709" y="9869"/>
                  <a:pt x="15489" y="9600"/>
                  <a:pt x="15218" y="9600"/>
                </a:cubicBezTo>
                <a:moveTo>
                  <a:pt x="2945" y="20400"/>
                </a:moveTo>
                <a:lnTo>
                  <a:pt x="982" y="20400"/>
                </a:lnTo>
                <a:lnTo>
                  <a:pt x="982" y="14400"/>
                </a:lnTo>
                <a:lnTo>
                  <a:pt x="2945" y="14400"/>
                </a:lnTo>
                <a:cubicBezTo>
                  <a:pt x="2945" y="14400"/>
                  <a:pt x="2945" y="20400"/>
                  <a:pt x="2945" y="20400"/>
                </a:cubicBezTo>
                <a:close/>
                <a:moveTo>
                  <a:pt x="3436" y="13200"/>
                </a:moveTo>
                <a:lnTo>
                  <a:pt x="491" y="13200"/>
                </a:lnTo>
                <a:cubicBezTo>
                  <a:pt x="220" y="13200"/>
                  <a:pt x="0" y="13469"/>
                  <a:pt x="0" y="13800"/>
                </a:cubicBezTo>
                <a:lnTo>
                  <a:pt x="0" y="21000"/>
                </a:lnTo>
                <a:cubicBezTo>
                  <a:pt x="0" y="21332"/>
                  <a:pt x="220" y="21600"/>
                  <a:pt x="491" y="21600"/>
                </a:cubicBezTo>
                <a:lnTo>
                  <a:pt x="3436" y="21600"/>
                </a:lnTo>
                <a:cubicBezTo>
                  <a:pt x="3707" y="21600"/>
                  <a:pt x="3927" y="21332"/>
                  <a:pt x="3927" y="21000"/>
                </a:cubicBezTo>
                <a:lnTo>
                  <a:pt x="3927" y="13800"/>
                </a:lnTo>
                <a:cubicBezTo>
                  <a:pt x="3927" y="13469"/>
                  <a:pt x="3707" y="13200"/>
                  <a:pt x="3436" y="1320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39" name="TextBox 10"/>
          <p:cNvSpPr txBox="1"/>
          <p:nvPr/>
        </p:nvSpPr>
        <p:spPr>
          <a:xfrm>
            <a:off x="3307502" y="714393"/>
            <a:ext cx="4733630" cy="45429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de-DE" sz="3600" dirty="0">
                <a:latin typeface="Titillium Light" charset="0"/>
                <a:ea typeface="Titillium Light" charset="0"/>
                <a:cs typeface="Titillium Light" charset="0"/>
              </a:rPr>
              <a:t>Umsetzung</a:t>
            </a:r>
            <a:endParaRPr lang="en-US" sz="3600" dirty="0">
              <a:latin typeface="Titillium Light" charset="0"/>
              <a:ea typeface="Titillium Light" charset="0"/>
              <a:cs typeface="Titillium Light" charset="0"/>
            </a:endParaRPr>
          </a:p>
        </p:txBody>
      </p:sp>
      <p:sp>
        <p:nvSpPr>
          <p:cNvPr id="140" name="TextBox 11"/>
          <p:cNvSpPr txBox="1"/>
          <p:nvPr/>
        </p:nvSpPr>
        <p:spPr>
          <a:xfrm>
            <a:off x="3307503" y="1289046"/>
            <a:ext cx="1038086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de-DE" sz="1000" spc="300" dirty="0">
                <a:latin typeface="Titillium" charset="0"/>
                <a:ea typeface="Titillium" charset="0"/>
                <a:cs typeface="Titillium" charset="0"/>
              </a:rPr>
              <a:t>ACTIVITIES</a:t>
            </a:r>
            <a:endParaRPr lang="en-US" sz="1000" spc="300" dirty="0">
              <a:latin typeface="Titillium" charset="0"/>
              <a:ea typeface="Titillium" charset="0"/>
              <a:cs typeface="Titill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08510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platzhalter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8979" y="1309713"/>
            <a:ext cx="2639143" cy="4414394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</p:pic>
      <p:sp>
        <p:nvSpPr>
          <p:cNvPr id="7" name="TextBox 10"/>
          <p:cNvSpPr txBox="1"/>
          <p:nvPr/>
        </p:nvSpPr>
        <p:spPr>
          <a:xfrm>
            <a:off x="7020220" y="2763986"/>
            <a:ext cx="4733630" cy="45429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de-DE" sz="3600" dirty="0">
                <a:latin typeface="Titillium Light" charset="0"/>
                <a:ea typeface="Titillium Light" charset="0"/>
                <a:cs typeface="Titillium Light" charset="0"/>
              </a:rPr>
              <a:t>Umsetzung</a:t>
            </a:r>
            <a:endParaRPr lang="en-US" sz="3600" dirty="0">
              <a:latin typeface="Titillium Light" charset="0"/>
              <a:ea typeface="Titillium Light" charset="0"/>
              <a:cs typeface="Titillium Light" charset="0"/>
            </a:endParaRPr>
          </a:p>
        </p:txBody>
      </p:sp>
      <p:sp>
        <p:nvSpPr>
          <p:cNvPr id="8" name="TextBox 11"/>
          <p:cNvSpPr txBox="1"/>
          <p:nvPr/>
        </p:nvSpPr>
        <p:spPr>
          <a:xfrm>
            <a:off x="7020220" y="3331721"/>
            <a:ext cx="2095125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de-DE" sz="1000" spc="300">
                <a:latin typeface="Titillium" charset="0"/>
                <a:ea typeface="Titillium" charset="0"/>
                <a:cs typeface="Titillium" charset="0"/>
              </a:rPr>
              <a:t>DEMO DER ANWENDUNG</a:t>
            </a:r>
            <a:endParaRPr lang="en-US" sz="1000" spc="300" dirty="0"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9" name="Rechteck 8"/>
          <p:cNvSpPr/>
          <p:nvPr/>
        </p:nvSpPr>
        <p:spPr bwMode="auto">
          <a:xfrm>
            <a:off x="578631" y="569625"/>
            <a:ext cx="1004341" cy="2698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10" name="Rechteck 9"/>
          <p:cNvSpPr/>
          <p:nvPr/>
        </p:nvSpPr>
        <p:spPr bwMode="auto">
          <a:xfrm>
            <a:off x="599607" y="5998876"/>
            <a:ext cx="333844" cy="2698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 rtlCol="0" anchor="ctr"/>
          <a:lstStyle/>
          <a:p>
            <a:pPr algn="ctr"/>
            <a:endParaRPr lang="en-US"/>
          </a:p>
        </p:txBody>
      </p:sp>
      <p:pic>
        <p:nvPicPr>
          <p:cNvPr id="17" name="Bildplatzhalter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8978" y="1311143"/>
            <a:ext cx="2639143" cy="4414393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</p:pic>
      <p:pic>
        <p:nvPicPr>
          <p:cNvPr id="18" name="Bildplatzhalter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4086" y="1308284"/>
            <a:ext cx="2639142" cy="4414393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</p:pic>
      <p:pic>
        <p:nvPicPr>
          <p:cNvPr id="23" name="Bildplatzhalter 2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70829" y="1308286"/>
            <a:ext cx="2639142" cy="4414391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</p:pic>
      <p:pic>
        <p:nvPicPr>
          <p:cNvPr id="26" name="Bildplatzhalter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0829" y="1308283"/>
            <a:ext cx="2639142" cy="4414393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</p:pic>
      <p:pic>
        <p:nvPicPr>
          <p:cNvPr id="19" name="Bildplatzhalter 2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68305" y="1305424"/>
            <a:ext cx="2639142" cy="4414391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</p:pic>
      <p:pic>
        <p:nvPicPr>
          <p:cNvPr id="33" name="Bildplatzhalter 2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72974" y="1302562"/>
            <a:ext cx="2639141" cy="4414391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</p:pic>
      <p:pic>
        <p:nvPicPr>
          <p:cNvPr id="29" name="Bildplatzhalter 2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4087" y="1313313"/>
            <a:ext cx="2639141" cy="4395403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</p:pic>
      <p:pic>
        <p:nvPicPr>
          <p:cNvPr id="25" name="Bildplatzhalter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7785" y="1316170"/>
            <a:ext cx="2639142" cy="4414393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</p:pic>
      <p:pic>
        <p:nvPicPr>
          <p:cNvPr id="35" name="Bildplatzhalter 2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70641" y="1316173"/>
            <a:ext cx="2639140" cy="441439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</p:pic>
      <p:pic>
        <p:nvPicPr>
          <p:cNvPr id="28" name="Bildplatzhalter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0450" y="1321197"/>
            <a:ext cx="2639142" cy="4414393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</p:pic>
      <p:pic>
        <p:nvPicPr>
          <p:cNvPr id="34" name="Bildplatzhalter 2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0450" y="1321197"/>
            <a:ext cx="2639141" cy="441439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</p:pic>
      <p:pic>
        <p:nvPicPr>
          <p:cNvPr id="30" name="Bildplatzhalter 2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178225" y="1309023"/>
            <a:ext cx="2639141" cy="441439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</p:pic>
      <p:pic>
        <p:nvPicPr>
          <p:cNvPr id="36" name="Bildplatzhalter 2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178225" y="1315436"/>
            <a:ext cx="2639140" cy="441439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</p:pic>
      <p:pic>
        <p:nvPicPr>
          <p:cNvPr id="37" name="Bildplatzhalter 2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4085" y="1320460"/>
            <a:ext cx="2639140" cy="441439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</p:pic>
      <p:pic>
        <p:nvPicPr>
          <p:cNvPr id="38" name="Bildplatzhalter 2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172713" y="1312973"/>
            <a:ext cx="2639141" cy="441439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</p:pic>
      <p:pic>
        <p:nvPicPr>
          <p:cNvPr id="31" name="Bildplatzhalter 2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84187" y="1309672"/>
            <a:ext cx="2639140" cy="441439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</p:pic>
      <p:pic>
        <p:nvPicPr>
          <p:cNvPr id="32" name="Bildplatzhalter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6814" y="1313834"/>
            <a:ext cx="2639142" cy="4414393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</p:pic>
      <p:pic>
        <p:nvPicPr>
          <p:cNvPr id="27" name="Bildplatzhalter 2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176814" y="1315308"/>
            <a:ext cx="2639141" cy="441439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</p:pic>
      <p:pic>
        <p:nvPicPr>
          <p:cNvPr id="21" name="Bildplatzhalter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6813" y="1314443"/>
            <a:ext cx="2639141" cy="4414391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</p:pic>
      <p:pic>
        <p:nvPicPr>
          <p:cNvPr id="20" name="Bildplatzhalter 28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190148" y="1315305"/>
            <a:ext cx="2639141" cy="4414391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</p:pic>
      <p:pic>
        <p:nvPicPr>
          <p:cNvPr id="6" name="Picture 11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3470" y="832295"/>
            <a:ext cx="2860573" cy="5354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149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auto">
          <a:xfrm>
            <a:off x="3346953" y="1879216"/>
            <a:ext cx="2954295" cy="3719384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659086" y="368609"/>
            <a:ext cx="3421497" cy="609397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dirty="0">
                <a:latin typeface="Titillium" charset="0"/>
                <a:ea typeface="Titillium" charset="0"/>
                <a:cs typeface="Titillium" charset="0"/>
              </a:rPr>
              <a:t>Custom </a:t>
            </a:r>
            <a:r>
              <a:rPr lang="en-US" dirty="0" err="1">
                <a:latin typeface="Titillium" charset="0"/>
                <a:ea typeface="Titillium" charset="0"/>
                <a:cs typeface="Titillium" charset="0"/>
              </a:rPr>
              <a:t>Listviews</a:t>
            </a:r>
            <a:r>
              <a:rPr lang="en-US" dirty="0">
                <a:latin typeface="Titillium" charset="0"/>
                <a:ea typeface="Titillium" charset="0"/>
                <a:cs typeface="Titillium" charset="0"/>
              </a:rPr>
              <a:t> &amp; Adapter</a:t>
            </a:r>
          </a:p>
          <a:p>
            <a:pPr>
              <a:lnSpc>
                <a:spcPct val="200000"/>
              </a:lnSpc>
            </a:pPr>
            <a:r>
              <a:rPr lang="de-DE" dirty="0">
                <a:latin typeface="Titillium" charset="0"/>
                <a:ea typeface="Titillium" charset="0"/>
                <a:cs typeface="Titillium" charset="0"/>
              </a:rPr>
              <a:t>F</a:t>
            </a:r>
            <a:r>
              <a:rPr lang="en-US" dirty="0" err="1">
                <a:latin typeface="Titillium" charset="0"/>
                <a:ea typeface="Titillium" charset="0"/>
                <a:cs typeface="Titillium" charset="0"/>
              </a:rPr>
              <a:t>ragments</a:t>
            </a:r>
            <a:endParaRPr lang="en-US" dirty="0">
              <a:latin typeface="Titillium" charset="0"/>
              <a:ea typeface="Titillium" charset="0"/>
              <a:cs typeface="Titillium" charset="0"/>
            </a:endParaRPr>
          </a:p>
          <a:p>
            <a:pPr>
              <a:lnSpc>
                <a:spcPct val="200000"/>
              </a:lnSpc>
            </a:pPr>
            <a:r>
              <a:rPr lang="en-US" dirty="0" err="1">
                <a:latin typeface="Titillium" charset="0"/>
                <a:ea typeface="Titillium" charset="0"/>
                <a:cs typeface="Titillium" charset="0"/>
              </a:rPr>
              <a:t>TypefaceUtil</a:t>
            </a:r>
            <a:r>
              <a:rPr lang="en-US" dirty="0">
                <a:latin typeface="Titillium" charset="0"/>
                <a:ea typeface="Titillium" charset="0"/>
                <a:cs typeface="Titillium" charset="0"/>
              </a:rPr>
              <a:t>-Class</a:t>
            </a:r>
            <a:br>
              <a:rPr lang="en-US" dirty="0">
                <a:latin typeface="Titillium" charset="0"/>
                <a:ea typeface="Titillium" charset="0"/>
                <a:cs typeface="Titillium" charset="0"/>
              </a:rPr>
            </a:br>
            <a:r>
              <a:rPr lang="en-US" dirty="0">
                <a:latin typeface="Titillium" charset="0"/>
                <a:ea typeface="Titillium" charset="0"/>
                <a:cs typeface="Titillium" charset="0"/>
              </a:rPr>
              <a:t>GUI-</a:t>
            </a:r>
            <a:r>
              <a:rPr lang="en-US" dirty="0" err="1">
                <a:latin typeface="Titillium" charset="0"/>
                <a:ea typeface="Titillium" charset="0"/>
                <a:cs typeface="Titillium" charset="0"/>
              </a:rPr>
              <a:t>Elemente</a:t>
            </a:r>
            <a:r>
              <a:rPr lang="en-US" dirty="0">
                <a:latin typeface="Titillium" charset="0"/>
                <a:ea typeface="Titillium" charset="0"/>
                <a:cs typeface="Titillium" charset="0"/>
              </a:rPr>
              <a:t>: GIMP, </a:t>
            </a:r>
            <a:r>
              <a:rPr lang="en-US" dirty="0" err="1">
                <a:latin typeface="Titillium" charset="0"/>
                <a:ea typeface="Titillium" charset="0"/>
                <a:cs typeface="Titillium" charset="0"/>
              </a:rPr>
              <a:t>Inkscape</a:t>
            </a:r>
            <a:br>
              <a:rPr lang="en-US" dirty="0">
                <a:latin typeface="Titillium" charset="0"/>
                <a:ea typeface="Titillium" charset="0"/>
                <a:cs typeface="Titillium" charset="0"/>
              </a:rPr>
            </a:br>
            <a:r>
              <a:rPr lang="en-US" dirty="0" err="1">
                <a:latin typeface="Titillium" charset="0"/>
                <a:ea typeface="Titillium" charset="0"/>
                <a:cs typeface="Titillium" charset="0"/>
              </a:rPr>
              <a:t>Asynchroner</a:t>
            </a:r>
            <a:r>
              <a:rPr lang="en-US" dirty="0">
                <a:latin typeface="Titillium" charset="0"/>
                <a:ea typeface="Titillium" charset="0"/>
                <a:cs typeface="Titillium" charset="0"/>
              </a:rPr>
              <a:t> Download (Threads)</a:t>
            </a:r>
          </a:p>
          <a:p>
            <a:pPr>
              <a:lnSpc>
                <a:spcPct val="200000"/>
              </a:lnSpc>
            </a:pPr>
            <a:r>
              <a:rPr lang="en-US" dirty="0" err="1">
                <a:latin typeface="Titillium" charset="0"/>
                <a:ea typeface="Titillium" charset="0"/>
                <a:cs typeface="Titillium" charset="0"/>
              </a:rPr>
              <a:t>Parcelable</a:t>
            </a:r>
            <a:r>
              <a:rPr lang="en-US" dirty="0"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dirty="0" err="1">
                <a:latin typeface="Titillium" charset="0"/>
                <a:ea typeface="Titillium" charset="0"/>
                <a:cs typeface="Titillium" charset="0"/>
              </a:rPr>
              <a:t>zum</a:t>
            </a:r>
            <a:r>
              <a:rPr lang="en-US" dirty="0">
                <a:latin typeface="Titillium" charset="0"/>
                <a:ea typeface="Titillium" charset="0"/>
                <a:cs typeface="Titillium" charset="0"/>
              </a:rPr>
              <a:t> “</a:t>
            </a:r>
            <a:r>
              <a:rPr lang="en-US" dirty="0" err="1">
                <a:latin typeface="Titillium" charset="0"/>
                <a:ea typeface="Titillium" charset="0"/>
                <a:cs typeface="Titillium" charset="0"/>
              </a:rPr>
              <a:t>Serialisieren</a:t>
            </a:r>
            <a:r>
              <a:rPr lang="en-US" dirty="0">
                <a:latin typeface="Titillium" charset="0"/>
                <a:ea typeface="Titillium" charset="0"/>
                <a:cs typeface="Titillium" charset="0"/>
              </a:rPr>
              <a:t>”</a:t>
            </a:r>
          </a:p>
          <a:p>
            <a:pPr>
              <a:lnSpc>
                <a:spcPct val="200000"/>
              </a:lnSpc>
            </a:pPr>
            <a:r>
              <a:rPr lang="de-DE" dirty="0">
                <a:latin typeface="Titillium" charset="0"/>
                <a:ea typeface="Titillium" charset="0"/>
                <a:cs typeface="Titillium" charset="0"/>
              </a:rPr>
              <a:t>W</a:t>
            </a:r>
            <a:r>
              <a:rPr lang="en-US" dirty="0" err="1">
                <a:latin typeface="Titillium" charset="0"/>
                <a:ea typeface="Titillium" charset="0"/>
                <a:cs typeface="Titillium" charset="0"/>
              </a:rPr>
              <a:t>ebconnection</a:t>
            </a:r>
            <a:r>
              <a:rPr lang="en-US" dirty="0"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dirty="0" err="1">
                <a:latin typeface="Titillium" charset="0"/>
                <a:ea typeface="Titillium" charset="0"/>
                <a:cs typeface="Titillium" charset="0"/>
              </a:rPr>
              <a:t>als</a:t>
            </a:r>
            <a:r>
              <a:rPr lang="en-US" dirty="0">
                <a:latin typeface="Titillium" charset="0"/>
                <a:ea typeface="Titillium" charset="0"/>
                <a:cs typeface="Titillium" charset="0"/>
              </a:rPr>
              <a:t> Storage Layer</a:t>
            </a:r>
            <a:br>
              <a:rPr lang="en-US" dirty="0">
                <a:latin typeface="Titillium" charset="0"/>
                <a:ea typeface="Titillium" charset="0"/>
                <a:cs typeface="Titillium" charset="0"/>
              </a:rPr>
            </a:br>
            <a:r>
              <a:rPr lang="en-US" dirty="0">
                <a:latin typeface="Titillium" charset="0"/>
                <a:ea typeface="Titillium" charset="0"/>
                <a:cs typeface="Titillium" charset="0"/>
              </a:rPr>
              <a:t>Interface: GSON Parser</a:t>
            </a:r>
            <a:br>
              <a:rPr lang="en-US" dirty="0">
                <a:latin typeface="Titillium" charset="0"/>
                <a:ea typeface="Titillium" charset="0"/>
                <a:cs typeface="Titillium" charset="0"/>
              </a:rPr>
            </a:br>
            <a:r>
              <a:rPr lang="en-US" dirty="0">
                <a:latin typeface="Titillium" charset="0"/>
                <a:ea typeface="Titillium" charset="0"/>
                <a:cs typeface="Titillium" charset="0"/>
              </a:rPr>
              <a:t>JSON-</a:t>
            </a:r>
            <a:r>
              <a:rPr lang="en-US" dirty="0" err="1">
                <a:latin typeface="Titillium" charset="0"/>
                <a:ea typeface="Titillium" charset="0"/>
                <a:cs typeface="Titillium" charset="0"/>
              </a:rPr>
              <a:t>Übertragung</a:t>
            </a:r>
            <a:r>
              <a:rPr lang="en-US" dirty="0">
                <a:latin typeface="Titillium" charset="0"/>
                <a:ea typeface="Titillium" charset="0"/>
                <a:cs typeface="Titillium" charset="0"/>
              </a:rPr>
              <a:t> ins Web</a:t>
            </a:r>
            <a:br>
              <a:rPr lang="en-US" dirty="0">
                <a:latin typeface="Titillium" charset="0"/>
                <a:ea typeface="Titillium" charset="0"/>
                <a:cs typeface="Titillium" charset="0"/>
              </a:rPr>
            </a:br>
            <a:r>
              <a:rPr lang="en-US" dirty="0" err="1">
                <a:latin typeface="Titillium" charset="0"/>
                <a:ea typeface="Titillium" charset="0"/>
                <a:cs typeface="Titillium" charset="0"/>
              </a:rPr>
              <a:t>Datenbank</a:t>
            </a:r>
            <a:r>
              <a:rPr lang="en-US" dirty="0">
                <a:latin typeface="Titillium" charset="0"/>
                <a:ea typeface="Titillium" charset="0"/>
                <a:cs typeface="Titillium" charset="0"/>
              </a:rPr>
              <a:t>: </a:t>
            </a:r>
            <a:r>
              <a:rPr lang="en-US" dirty="0" err="1">
                <a:latin typeface="Titillium" charset="0"/>
                <a:ea typeface="Titillium" charset="0"/>
                <a:cs typeface="Titillium" charset="0"/>
              </a:rPr>
              <a:t>php</a:t>
            </a:r>
            <a:r>
              <a:rPr lang="en-US" dirty="0">
                <a:latin typeface="Titillium" charset="0"/>
                <a:ea typeface="Titillium" charset="0"/>
                <a:cs typeface="Titillium" charset="0"/>
              </a:rPr>
              <a:t>, MySQL, JSON</a:t>
            </a:r>
            <a:br>
              <a:rPr lang="en-US" dirty="0">
                <a:latin typeface="Titillium" charset="0"/>
                <a:ea typeface="Titillium" charset="0"/>
                <a:cs typeface="Titillium" charset="0"/>
              </a:rPr>
            </a:br>
            <a:r>
              <a:rPr lang="en-US" dirty="0" err="1">
                <a:latin typeface="Titillium" charset="0"/>
                <a:ea typeface="Titillium" charset="0"/>
                <a:cs typeface="Titillium" charset="0"/>
              </a:rPr>
              <a:t>Übergabe</a:t>
            </a:r>
            <a:r>
              <a:rPr lang="en-US" dirty="0">
                <a:latin typeface="Titillium" charset="0"/>
                <a:ea typeface="Titillium" charset="0"/>
                <a:cs typeface="Titillium" charset="0"/>
              </a:rPr>
              <a:t>: post/get</a:t>
            </a:r>
          </a:p>
        </p:txBody>
      </p:sp>
      <p:sp>
        <p:nvSpPr>
          <p:cNvPr id="9" name="TextBox 10"/>
          <p:cNvSpPr txBox="1"/>
          <p:nvPr/>
        </p:nvSpPr>
        <p:spPr>
          <a:xfrm>
            <a:off x="1256125" y="3089169"/>
            <a:ext cx="4733630" cy="45429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de-DE" sz="3600" dirty="0">
                <a:latin typeface="Titillium Light" charset="0"/>
                <a:ea typeface="Titillium Light" charset="0"/>
                <a:cs typeface="Titillium Light" charset="0"/>
              </a:rPr>
              <a:t>Technologien</a:t>
            </a:r>
            <a:endParaRPr lang="en-US" sz="3600" dirty="0">
              <a:latin typeface="Titillium Light" charset="0"/>
              <a:ea typeface="Titillium Light" charset="0"/>
              <a:cs typeface="Titillium Light" charset="0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299631" y="2845674"/>
            <a:ext cx="1413497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de-DE" sz="1000" spc="300" dirty="0">
                <a:latin typeface="Titillium" charset="0"/>
                <a:ea typeface="Titillium" charset="0"/>
                <a:cs typeface="Titillium" charset="0"/>
              </a:rPr>
              <a:t>ANGEWENDETE</a:t>
            </a:r>
            <a:endParaRPr lang="en-US" sz="1000" spc="300" dirty="0">
              <a:latin typeface="Titillium" charset="0"/>
              <a:ea typeface="Titillium" charset="0"/>
              <a:cs typeface="Titillium" charset="0"/>
            </a:endParaRPr>
          </a:p>
        </p:txBody>
      </p:sp>
      <p:pic>
        <p:nvPicPr>
          <p:cNvPr id="13" name="Grafik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6729" y="2422116"/>
            <a:ext cx="1355307" cy="2171757"/>
          </a:xfrm>
          <a:prstGeom prst="rect">
            <a:avLst/>
          </a:prstGeom>
        </p:spPr>
      </p:pic>
      <p:sp>
        <p:nvSpPr>
          <p:cNvPr id="14" name="Rechteck 13"/>
          <p:cNvSpPr/>
          <p:nvPr/>
        </p:nvSpPr>
        <p:spPr bwMode="auto">
          <a:xfrm>
            <a:off x="599607" y="569626"/>
            <a:ext cx="1004341" cy="2698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15" name="Rechteck 14"/>
          <p:cNvSpPr/>
          <p:nvPr/>
        </p:nvSpPr>
        <p:spPr bwMode="auto">
          <a:xfrm>
            <a:off x="599607" y="5998876"/>
            <a:ext cx="333844" cy="2698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6910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auto">
          <a:xfrm>
            <a:off x="3346953" y="1879216"/>
            <a:ext cx="2954295" cy="3719384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659086" y="1254211"/>
            <a:ext cx="3421497" cy="38779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200000"/>
              </a:lnSpc>
            </a:pPr>
            <a:r>
              <a:rPr lang="de-DE" dirty="0">
                <a:latin typeface="Titillium" charset="0"/>
                <a:ea typeface="Titillium" charset="0"/>
                <a:cs typeface="Titillium" charset="0"/>
              </a:rPr>
              <a:t>Vor- und Nachteile Kartendienste</a:t>
            </a:r>
          </a:p>
          <a:p>
            <a:pPr>
              <a:lnSpc>
                <a:spcPct val="200000"/>
              </a:lnSpc>
            </a:pPr>
            <a:r>
              <a:rPr lang="de-DE" dirty="0">
                <a:latin typeface="Titillium" charset="0"/>
                <a:ea typeface="Titillium" charset="0"/>
                <a:cs typeface="Titillium" charset="0"/>
              </a:rPr>
              <a:t>GPS Abfrage</a:t>
            </a:r>
            <a:br>
              <a:rPr lang="de-DE" dirty="0">
                <a:latin typeface="Titillium" charset="0"/>
                <a:ea typeface="Titillium" charset="0"/>
                <a:cs typeface="Titillium" charset="0"/>
              </a:rPr>
            </a:br>
            <a:r>
              <a:rPr lang="de-DE" dirty="0">
                <a:latin typeface="Titillium" charset="0"/>
                <a:ea typeface="Titillium" charset="0"/>
                <a:cs typeface="Titillium" charset="0"/>
              </a:rPr>
              <a:t>Daten als JSON aus DB bekommen</a:t>
            </a:r>
            <a:br>
              <a:rPr lang="de-DE" dirty="0">
                <a:latin typeface="Titillium" charset="0"/>
                <a:ea typeface="Titillium" charset="0"/>
                <a:cs typeface="Titillium" charset="0"/>
              </a:rPr>
            </a:br>
            <a:r>
              <a:rPr lang="de-DE" dirty="0">
                <a:latin typeface="Titillium" charset="0"/>
                <a:ea typeface="Titillium" charset="0"/>
                <a:cs typeface="Titillium" charset="0"/>
              </a:rPr>
              <a:t>Umgang mit GPX Files</a:t>
            </a:r>
          </a:p>
          <a:p>
            <a:pPr>
              <a:lnSpc>
                <a:spcPct val="200000"/>
              </a:lnSpc>
            </a:pPr>
            <a:r>
              <a:rPr lang="de-DE" dirty="0">
                <a:latin typeface="Titillium" charset="0"/>
                <a:ea typeface="Titillium" charset="0"/>
                <a:cs typeface="Titillium" charset="0"/>
              </a:rPr>
              <a:t>Algorithmus Strecke ablaufen</a:t>
            </a:r>
            <a:br>
              <a:rPr lang="de-DE" dirty="0">
                <a:latin typeface="Titillium" charset="0"/>
                <a:ea typeface="Titillium" charset="0"/>
                <a:cs typeface="Titillium" charset="0"/>
              </a:rPr>
            </a:br>
            <a:r>
              <a:rPr lang="en-US" dirty="0">
                <a:latin typeface="Titillium" charset="0"/>
                <a:ea typeface="Titillium" charset="0"/>
                <a:cs typeface="Titillium" charset="0"/>
              </a:rPr>
              <a:t>Serialisierung zwischen Activities</a:t>
            </a:r>
            <a:endParaRPr lang="de-DE" dirty="0">
              <a:latin typeface="Titillium" charset="0"/>
              <a:ea typeface="Titillium" charset="0"/>
              <a:cs typeface="Titillium" charset="0"/>
            </a:endParaRPr>
          </a:p>
          <a:p>
            <a:pPr>
              <a:lnSpc>
                <a:spcPct val="200000"/>
              </a:lnSpc>
            </a:pPr>
            <a:r>
              <a:rPr lang="de-DE" dirty="0">
                <a:latin typeface="Titillium" charset="0"/>
                <a:ea typeface="Titillium" charset="0"/>
                <a:cs typeface="Titillium" charset="0"/>
              </a:rPr>
              <a:t>Custom List Adapter</a:t>
            </a:r>
            <a:endParaRPr lang="en-US" dirty="0"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9" name="TextBox 10"/>
          <p:cNvSpPr txBox="1"/>
          <p:nvPr/>
        </p:nvSpPr>
        <p:spPr>
          <a:xfrm>
            <a:off x="1256125" y="2966058"/>
            <a:ext cx="4733630" cy="45429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de-DE" sz="3600" dirty="0">
                <a:latin typeface="Titillium Light" charset="0"/>
                <a:ea typeface="Titillium Light" charset="0"/>
                <a:cs typeface="Titillium Light" charset="0"/>
              </a:rPr>
              <a:t>Schwierigkeiten</a:t>
            </a:r>
            <a:endParaRPr lang="en-US" sz="3600" dirty="0">
              <a:latin typeface="Titillium Light" charset="0"/>
              <a:ea typeface="Titillium Light" charset="0"/>
              <a:cs typeface="Titillium Light" charset="0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256125" y="3492686"/>
            <a:ext cx="2090828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de-DE" sz="1000" spc="300" dirty="0">
                <a:latin typeface="Titillium" charset="0"/>
                <a:ea typeface="Titillium" charset="0"/>
                <a:cs typeface="Titillium" charset="0"/>
              </a:rPr>
              <a:t>BEI DER UMSETZUNG</a:t>
            </a:r>
            <a:endParaRPr lang="en-US" sz="1000" spc="300" dirty="0"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14" name="Rechteck 13"/>
          <p:cNvSpPr/>
          <p:nvPr/>
        </p:nvSpPr>
        <p:spPr bwMode="auto">
          <a:xfrm>
            <a:off x="599607" y="569626"/>
            <a:ext cx="1004341" cy="2698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15" name="Rechteck 14"/>
          <p:cNvSpPr/>
          <p:nvPr/>
        </p:nvSpPr>
        <p:spPr bwMode="auto">
          <a:xfrm>
            <a:off x="599607" y="5998876"/>
            <a:ext cx="333844" cy="2698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 rtlCol="0" anchor="ctr"/>
          <a:lstStyle/>
          <a:p>
            <a:pPr algn="ctr"/>
            <a:endParaRPr lang="en-US"/>
          </a:p>
        </p:txBody>
      </p:sp>
      <p:pic>
        <p:nvPicPr>
          <p:cNvPr id="12" name="Grafik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6729" y="2422116"/>
            <a:ext cx="1355307" cy="2171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4397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auto">
          <a:xfrm>
            <a:off x="3346953" y="1879216"/>
            <a:ext cx="2954295" cy="3719384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345746" y="2092156"/>
            <a:ext cx="4046330" cy="276998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dirty="0" err="1">
                <a:latin typeface="Titillium" charset="0"/>
                <a:ea typeface="Titillium" charset="0"/>
                <a:cs typeface="Titillium" charset="0"/>
              </a:rPr>
              <a:t>Vergleich</a:t>
            </a:r>
            <a:r>
              <a:rPr lang="en-US" dirty="0">
                <a:latin typeface="Titillium" charset="0"/>
                <a:ea typeface="Titillium" charset="0"/>
                <a:cs typeface="Titillium" charset="0"/>
              </a:rPr>
              <a:t>/</a:t>
            </a:r>
            <a:r>
              <a:rPr lang="en-US" dirty="0" err="1">
                <a:latin typeface="Titillium" charset="0"/>
                <a:ea typeface="Titillium" charset="0"/>
                <a:cs typeface="Titillium" charset="0"/>
              </a:rPr>
              <a:t>Herausfordern</a:t>
            </a:r>
            <a:r>
              <a:rPr lang="en-US" dirty="0">
                <a:latin typeface="Titillium" charset="0"/>
                <a:ea typeface="Titillium" charset="0"/>
                <a:cs typeface="Titillium" charset="0"/>
              </a:rPr>
              <a:t> von </a:t>
            </a:r>
            <a:r>
              <a:rPr lang="en-US" dirty="0" err="1">
                <a:latin typeface="Titillium" charset="0"/>
                <a:ea typeface="Titillium" charset="0"/>
                <a:cs typeface="Titillium" charset="0"/>
              </a:rPr>
              <a:t>Freunden</a:t>
            </a:r>
            <a:endParaRPr lang="en-US" dirty="0">
              <a:latin typeface="Titillium" charset="0"/>
              <a:ea typeface="Titillium" charset="0"/>
              <a:cs typeface="Titillium" charset="0"/>
            </a:endParaRPr>
          </a:p>
          <a:p>
            <a:pPr>
              <a:lnSpc>
                <a:spcPct val="200000"/>
              </a:lnSpc>
            </a:pPr>
            <a:r>
              <a:rPr lang="de-DE" dirty="0">
                <a:latin typeface="Titillium" charset="0"/>
                <a:ea typeface="Titillium" charset="0"/>
                <a:cs typeface="Titillium" charset="0"/>
              </a:rPr>
              <a:t>Wörter in den Quadraten laufen</a:t>
            </a:r>
            <a:br>
              <a:rPr lang="de-DE" dirty="0">
                <a:latin typeface="Titillium" charset="0"/>
                <a:ea typeface="Titillium" charset="0"/>
                <a:cs typeface="Titillium" charset="0"/>
              </a:rPr>
            </a:br>
            <a:r>
              <a:rPr lang="de-DE" dirty="0">
                <a:latin typeface="Titillium" charset="0"/>
                <a:ea typeface="Titillium" charset="0"/>
                <a:cs typeface="Titillium" charset="0"/>
              </a:rPr>
              <a:t>Gutscheine für absolvierte </a:t>
            </a:r>
            <a:r>
              <a:rPr lang="de-DE" dirty="0" err="1">
                <a:latin typeface="Titillium" charset="0"/>
                <a:ea typeface="Titillium" charset="0"/>
                <a:cs typeface="Titillium" charset="0"/>
              </a:rPr>
              <a:t>Challenges</a:t>
            </a:r>
            <a:br>
              <a:rPr lang="de-DE" dirty="0">
                <a:latin typeface="Titillium" charset="0"/>
                <a:ea typeface="Titillium" charset="0"/>
                <a:cs typeface="Titillium" charset="0"/>
              </a:rPr>
            </a:br>
            <a:r>
              <a:rPr lang="de-DE" dirty="0">
                <a:latin typeface="Titillium" charset="0"/>
                <a:ea typeface="Titillium" charset="0"/>
                <a:cs typeface="Titillium" charset="0"/>
              </a:rPr>
              <a:t>Rätsel (Orte finden)</a:t>
            </a:r>
            <a:br>
              <a:rPr lang="de-DE" dirty="0">
                <a:latin typeface="Titillium" charset="0"/>
                <a:ea typeface="Titillium" charset="0"/>
                <a:cs typeface="Titillium" charset="0"/>
              </a:rPr>
            </a:br>
            <a:r>
              <a:rPr lang="de-DE" dirty="0">
                <a:latin typeface="Titillium" charset="0"/>
                <a:ea typeface="Titillium" charset="0"/>
                <a:cs typeface="Titillium" charset="0"/>
              </a:rPr>
              <a:t>Gesamtstrecke ins Profil laden (+ </a:t>
            </a:r>
            <a:r>
              <a:rPr lang="de-DE" dirty="0" err="1">
                <a:latin typeface="Titillium" charset="0"/>
                <a:ea typeface="Titillium" charset="0"/>
                <a:cs typeface="Titillium" charset="0"/>
              </a:rPr>
              <a:t>FunFact</a:t>
            </a:r>
            <a:r>
              <a:rPr lang="de-DE" dirty="0">
                <a:latin typeface="Titillium" charset="0"/>
                <a:ea typeface="Titillium" charset="0"/>
                <a:cs typeface="Titillium" charset="0"/>
              </a:rPr>
              <a:t>)</a:t>
            </a:r>
          </a:p>
        </p:txBody>
      </p:sp>
      <p:sp>
        <p:nvSpPr>
          <p:cNvPr id="9" name="TextBox 10"/>
          <p:cNvSpPr txBox="1"/>
          <p:nvPr/>
        </p:nvSpPr>
        <p:spPr>
          <a:xfrm>
            <a:off x="1256125" y="2892286"/>
            <a:ext cx="4733630" cy="45429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de-DE" sz="3600" dirty="0">
                <a:latin typeface="Titillium Light" charset="0"/>
                <a:ea typeface="Titillium Light" charset="0"/>
                <a:cs typeface="Titillium Light" charset="0"/>
              </a:rPr>
              <a:t>Ausblick</a:t>
            </a:r>
            <a:endParaRPr lang="en-US" sz="3600" dirty="0">
              <a:latin typeface="Titillium Light" charset="0"/>
              <a:ea typeface="Titillium Light" charset="0"/>
              <a:cs typeface="Titillium Light" charset="0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277389" y="3415597"/>
            <a:ext cx="2583411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de-DE" sz="1000" spc="300" dirty="0">
                <a:latin typeface="Titillium" charset="0"/>
                <a:ea typeface="Titillium" charset="0"/>
                <a:cs typeface="Titillium" charset="0"/>
              </a:rPr>
              <a:t>UND IDEEN FÜR FEATURES</a:t>
            </a:r>
            <a:endParaRPr lang="en-US" sz="1000" spc="300" dirty="0"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14" name="Rechteck 13"/>
          <p:cNvSpPr/>
          <p:nvPr/>
        </p:nvSpPr>
        <p:spPr bwMode="auto">
          <a:xfrm>
            <a:off x="599607" y="569626"/>
            <a:ext cx="1004341" cy="2698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15" name="Rechteck 14"/>
          <p:cNvSpPr/>
          <p:nvPr/>
        </p:nvSpPr>
        <p:spPr bwMode="auto">
          <a:xfrm>
            <a:off x="599607" y="5998876"/>
            <a:ext cx="333844" cy="2698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 rtlCol="0" anchor="ctr"/>
          <a:lstStyle/>
          <a:p>
            <a:pPr algn="ctr"/>
            <a:endParaRPr lang="en-US"/>
          </a:p>
        </p:txBody>
      </p:sp>
      <p:pic>
        <p:nvPicPr>
          <p:cNvPr id="12" name="Grafik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6729" y="2426460"/>
            <a:ext cx="1355307" cy="216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1836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Bildplatzhalter 28"/>
          <p:cNvPicPr>
            <a:picLocks noGrp="1" noChangeAspect="1"/>
          </p:cNvPicPr>
          <p:nvPr>
            <p:ph type="pic" sz="quarter" idx="12"/>
          </p:nvPr>
        </p:nvPicPr>
        <p:blipFill>
          <a:blip r:embed="rId2"/>
          <a:srcRect l="4576" r="4576"/>
          <a:stretch>
            <a:fillRect/>
          </a:stretch>
        </p:blipFill>
        <p:spPr>
          <a:xfrm>
            <a:off x="3014663" y="1771650"/>
            <a:ext cx="1858962" cy="3422650"/>
          </a:xfrm>
        </p:spPr>
      </p:pic>
      <p:pic>
        <p:nvPicPr>
          <p:cNvPr id="25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8644" y="1393284"/>
            <a:ext cx="2004491" cy="4123096"/>
          </a:xfrm>
          <a:prstGeom prst="rect">
            <a:avLst/>
          </a:prstGeom>
        </p:spPr>
      </p:pic>
      <p:sp>
        <p:nvSpPr>
          <p:cNvPr id="26" name="TextBox 10"/>
          <p:cNvSpPr txBox="1"/>
          <p:nvPr/>
        </p:nvSpPr>
        <p:spPr>
          <a:xfrm>
            <a:off x="6448720" y="2763986"/>
            <a:ext cx="4733630" cy="8974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de-DE" sz="3600" dirty="0">
                <a:latin typeface="Titillium Light" charset="0"/>
                <a:ea typeface="Titillium Light" charset="0"/>
                <a:cs typeface="Titillium Light" charset="0"/>
              </a:rPr>
              <a:t>Danke für die Aufmerksamkeit.</a:t>
            </a:r>
            <a:endParaRPr lang="en-US" sz="3600" dirty="0">
              <a:latin typeface="Titillium Light" charset="0"/>
              <a:ea typeface="Titillium Light" charset="0"/>
              <a:cs typeface="Titillium Light" charset="0"/>
            </a:endParaRPr>
          </a:p>
        </p:txBody>
      </p:sp>
      <p:sp>
        <p:nvSpPr>
          <p:cNvPr id="27" name="TextBox 11"/>
          <p:cNvSpPr txBox="1"/>
          <p:nvPr/>
        </p:nvSpPr>
        <p:spPr>
          <a:xfrm>
            <a:off x="6463234" y="3753680"/>
            <a:ext cx="785471" cy="12439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de-DE" sz="1000" spc="300" dirty="0">
                <a:latin typeface="Titillium" charset="0"/>
                <a:ea typeface="Titillium" charset="0"/>
                <a:cs typeface="Titillium" charset="0"/>
              </a:rPr>
              <a:t>FRAGEN?</a:t>
            </a:r>
            <a:endParaRPr lang="en-US" sz="1000" spc="300" dirty="0"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3" name="Rechteck 2"/>
          <p:cNvSpPr/>
          <p:nvPr/>
        </p:nvSpPr>
        <p:spPr bwMode="auto">
          <a:xfrm>
            <a:off x="599607" y="569626"/>
            <a:ext cx="1004341" cy="2698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30" name="Rechteck 29"/>
          <p:cNvSpPr/>
          <p:nvPr/>
        </p:nvSpPr>
        <p:spPr bwMode="auto">
          <a:xfrm>
            <a:off x="599607" y="5998876"/>
            <a:ext cx="333844" cy="2698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8801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114</Words>
  <Application>Microsoft Office PowerPoint</Application>
  <PresentationFormat>Breitbild</PresentationFormat>
  <Paragraphs>57</Paragraphs>
  <Slides>9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9</vt:i4>
      </vt:variant>
    </vt:vector>
  </HeadingPairs>
  <TitlesOfParts>
    <vt:vector size="16" baseType="lpstr">
      <vt:lpstr>Arial</vt:lpstr>
      <vt:lpstr>Calibri</vt:lpstr>
      <vt:lpstr>Calibri Light</vt:lpstr>
      <vt:lpstr>Source Sans Pro</vt:lpstr>
      <vt:lpstr>Titillium</vt:lpstr>
      <vt:lpstr>Titillium Light</vt:lpstr>
      <vt:lpstr>Office</vt:lpstr>
      <vt:lpstr>PowerPoint-Präsentation</vt:lpstr>
      <vt:lpstr>Gliederung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Lena</dc:creator>
  <cp:lastModifiedBy>Lena</cp:lastModifiedBy>
  <cp:revision>6</cp:revision>
  <dcterms:created xsi:type="dcterms:W3CDTF">2017-06-10T10:28:42Z</dcterms:created>
  <dcterms:modified xsi:type="dcterms:W3CDTF">2017-06-11T22:36:52Z</dcterms:modified>
</cp:coreProperties>
</file>